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84" r:id="rId4"/>
    <p:sldId id="272" r:id="rId5"/>
    <p:sldId id="261" r:id="rId6"/>
    <p:sldId id="292" r:id="rId7"/>
    <p:sldId id="270" r:id="rId8"/>
    <p:sldId id="288" r:id="rId9"/>
    <p:sldId id="294" r:id="rId10"/>
    <p:sldId id="291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8982"/>
    <a:srgbClr val="745C55"/>
    <a:srgbClr val="C1C7D0"/>
    <a:srgbClr val="92746C"/>
    <a:srgbClr val="C1A7A0"/>
    <a:srgbClr val="12B088"/>
    <a:srgbClr val="FFCE15"/>
    <a:srgbClr val="FFECC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-9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9B1C0-DD40-427B-BD86-7D80A042B6D0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77B98-36AB-4D38-874B-6218D8735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94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7B98-36AB-4D38-874B-6218D8735A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0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77B98-36AB-4D38-874B-6218D8735A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9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764C-EC21-43D9-8903-6DCE7CA13EAF}" type="datetimeFigureOut">
              <a:rPr lang="zh-CN" altLang="en-US" smtClean="0"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6A7BE-DF36-463B-8F00-3FDB18F33F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FINAL%20COMPOSITION%20to%20render.mp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78689" y="2252773"/>
            <a:ext cx="6593102" cy="3656560"/>
            <a:chOff x="353798" y="1812267"/>
            <a:chExt cx="7387373" cy="4097066"/>
          </a:xfrm>
        </p:grpSpPr>
        <p:grpSp>
          <p:nvGrpSpPr>
            <p:cNvPr id="23" name="组合 22"/>
            <p:cNvGrpSpPr/>
            <p:nvPr/>
          </p:nvGrpSpPr>
          <p:grpSpPr>
            <a:xfrm>
              <a:off x="4000500" y="3429000"/>
              <a:ext cx="3740671" cy="2281448"/>
              <a:chOff x="6096000" y="3196085"/>
              <a:chExt cx="3740671" cy="2281448"/>
            </a:xfrm>
          </p:grpSpPr>
          <p:pic>
            <p:nvPicPr>
              <p:cNvPr id="19" name="Picture 6" descr="Laptop Mask 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96000" y="3196085"/>
                <a:ext cx="3740671" cy="2281448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/>
              <a:srcRect r="13087"/>
              <a:stretch>
                <a:fillRect/>
              </a:stretch>
            </p:blipFill>
            <p:spPr>
              <a:xfrm>
                <a:off x="6556309" y="3340100"/>
                <a:ext cx="2828991" cy="1798637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53798" y="1812267"/>
              <a:ext cx="5261404" cy="4097066"/>
              <a:chOff x="353798" y="1812267"/>
              <a:chExt cx="5261404" cy="4097066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798" y="1812267"/>
                <a:ext cx="5261404" cy="4097066"/>
              </a:xfrm>
              <a:prstGeom prst="rect">
                <a:avLst/>
              </a:prstGeom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6"/>
              <a:srcRect b="12742"/>
              <a:stretch>
                <a:fillRect/>
              </a:stretch>
            </p:blipFill>
            <p:spPr>
              <a:xfrm>
                <a:off x="879475" y="2200621"/>
                <a:ext cx="4225925" cy="2409479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7211771" y="2416807"/>
            <a:ext cx="4540249" cy="2274027"/>
            <a:chOff x="4681583" y="2462680"/>
            <a:chExt cx="4540249" cy="2274027"/>
          </a:xfrm>
        </p:grpSpPr>
        <p:sp>
          <p:nvSpPr>
            <p:cNvPr id="28" name="文本框 27"/>
            <p:cNvSpPr txBox="1"/>
            <p:nvPr/>
          </p:nvSpPr>
          <p:spPr>
            <a:xfrm>
              <a:off x="4681583" y="2462680"/>
              <a:ext cx="4540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大学生的私人求职导师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735513" y="3534898"/>
              <a:ext cx="14814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solidFill>
                    <a:srgbClr val="745C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 时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722813" y="3170566"/>
              <a:ext cx="3957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种一棵树，最好的时间是在十年之前。其次，是现在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4848225" y="3536951"/>
              <a:ext cx="3510008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735513" y="4336597"/>
              <a:ext cx="1979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主讲人：张浩哲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11771" y="1874113"/>
            <a:ext cx="454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计算机相关专业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27857" y="566151"/>
            <a:ext cx="9415636" cy="9466077"/>
            <a:chOff x="1102916" y="352425"/>
            <a:chExt cx="9415636" cy="9466077"/>
          </a:xfrm>
        </p:grpSpPr>
        <p:sp>
          <p:nvSpPr>
            <p:cNvPr id="32" name="左弧形箭头 31"/>
            <p:cNvSpPr/>
            <p:nvPr/>
          </p:nvSpPr>
          <p:spPr>
            <a:xfrm rot="13788141">
              <a:off x="8544509" y="2707380"/>
              <a:ext cx="821988" cy="238696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左弧形箭头 33"/>
            <p:cNvSpPr/>
            <p:nvPr/>
          </p:nvSpPr>
          <p:spPr>
            <a:xfrm rot="7906292" flipH="1">
              <a:off x="2756288" y="2735993"/>
              <a:ext cx="784251" cy="23297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02916" y="352425"/>
              <a:ext cx="9415636" cy="9466077"/>
              <a:chOff x="1331516" y="-3835119"/>
              <a:chExt cx="9415636" cy="9466077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516" y="-3835119"/>
                <a:ext cx="9415636" cy="9466077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4908255" y="-265295"/>
                <a:ext cx="226215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54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人才池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34938" y="1031723"/>
              <a:ext cx="2151074" cy="2151074"/>
              <a:chOff x="1616254" y="1058014"/>
              <a:chExt cx="2151074" cy="2151074"/>
            </a:xfrm>
          </p:grpSpPr>
          <p:sp>
            <p:nvSpPr>
              <p:cNvPr id="22" name="Oval 3"/>
              <p:cNvSpPr/>
              <p:nvPr/>
            </p:nvSpPr>
            <p:spPr>
              <a:xfrm>
                <a:off x="1616254" y="1058014"/>
                <a:ext cx="2151074" cy="215107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2172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19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Oval 3"/>
              <p:cNvSpPr/>
              <p:nvPr/>
            </p:nvSpPr>
            <p:spPr>
              <a:xfrm>
                <a:off x="2567690" y="2058493"/>
                <a:ext cx="852626" cy="85262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762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2172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19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2028352" y="1381384"/>
                <a:ext cx="663439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20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岗位</a:t>
                </a:r>
                <a:endParaRPr lang="en-US" altLang="zh-CN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20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标签</a:t>
                </a:r>
                <a:endParaRPr lang="en-US" altLang="zh-CN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TextBox 13"/>
              <p:cNvSpPr txBox="1">
                <a:spLocks noChangeArrowheads="1"/>
              </p:cNvSpPr>
              <p:nvPr/>
            </p:nvSpPr>
            <p:spPr bwMode="auto">
              <a:xfrm>
                <a:off x="2662283" y="2213962"/>
                <a:ext cx="663439" cy="54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能力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标签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42164" y="1426133"/>
              <a:ext cx="1107370" cy="1362254"/>
              <a:chOff x="4217438" y="1198066"/>
              <a:chExt cx="1107370" cy="1362254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1023" y="1198066"/>
                <a:ext cx="993785" cy="1362254"/>
                <a:chOff x="3681799" y="1243786"/>
                <a:chExt cx="993785" cy="136225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3887109" y="1414474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3797671" y="1329130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3681799" y="1243786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TextBox 13"/>
              <p:cNvSpPr txBox="1">
                <a:spLocks noChangeArrowheads="1"/>
              </p:cNvSpPr>
              <p:nvPr/>
            </p:nvSpPr>
            <p:spPr bwMode="auto">
              <a:xfrm>
                <a:off x="4217438" y="1556533"/>
                <a:ext cx="1083223" cy="54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适宜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的公司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" name="右箭头 32"/>
            <p:cNvSpPr/>
            <p:nvPr/>
          </p:nvSpPr>
          <p:spPr>
            <a:xfrm>
              <a:off x="4745906" y="2061888"/>
              <a:ext cx="3869743" cy="169544"/>
            </a:xfrm>
            <a:prstGeom prst="rightArrow">
              <a:avLst>
                <a:gd name="adj1" fmla="val 29762"/>
                <a:gd name="adj2" fmla="val 10666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2606801" y="3477374"/>
              <a:ext cx="10832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人才区分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8430009" y="3476809"/>
              <a:ext cx="10832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人才对接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245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78689" y="2252773"/>
            <a:ext cx="6593102" cy="3656560"/>
            <a:chOff x="353798" y="1812267"/>
            <a:chExt cx="7387373" cy="4097066"/>
          </a:xfrm>
        </p:grpSpPr>
        <p:grpSp>
          <p:nvGrpSpPr>
            <p:cNvPr id="23" name="组合 22"/>
            <p:cNvGrpSpPr/>
            <p:nvPr/>
          </p:nvGrpSpPr>
          <p:grpSpPr>
            <a:xfrm>
              <a:off x="4000500" y="3429000"/>
              <a:ext cx="3740671" cy="2281448"/>
              <a:chOff x="6096000" y="3196085"/>
              <a:chExt cx="3740671" cy="2281448"/>
            </a:xfrm>
          </p:grpSpPr>
          <p:pic>
            <p:nvPicPr>
              <p:cNvPr id="19" name="Picture 6" descr="Laptop Mask 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96000" y="3196085"/>
                <a:ext cx="3740671" cy="2281448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4"/>
              <a:srcRect r="13087"/>
              <a:stretch>
                <a:fillRect/>
              </a:stretch>
            </p:blipFill>
            <p:spPr>
              <a:xfrm>
                <a:off x="6556309" y="3340100"/>
                <a:ext cx="2828991" cy="1798637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353798" y="1812267"/>
              <a:ext cx="5261404" cy="4097066"/>
              <a:chOff x="353798" y="1812267"/>
              <a:chExt cx="5261404" cy="4097066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798" y="1812267"/>
                <a:ext cx="5261404" cy="4097066"/>
              </a:xfrm>
              <a:prstGeom prst="rect">
                <a:avLst/>
              </a:prstGeom>
            </p:spPr>
          </p:pic>
          <p:pic>
            <p:nvPicPr>
              <p:cNvPr id="24" name="图片 23">
                <a:hlinkClick r:id="rId6" action="ppaction://hlinkfile"/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12742"/>
              <a:stretch>
                <a:fillRect/>
              </a:stretch>
            </p:blipFill>
            <p:spPr>
              <a:xfrm>
                <a:off x="879475" y="2200621"/>
                <a:ext cx="4225925" cy="2409479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7211771" y="2416807"/>
            <a:ext cx="4540249" cy="2219163"/>
            <a:chOff x="4681583" y="2462680"/>
            <a:chExt cx="4540249" cy="2219163"/>
          </a:xfrm>
        </p:grpSpPr>
        <p:sp>
          <p:nvSpPr>
            <p:cNvPr id="28" name="文本框 27"/>
            <p:cNvSpPr txBox="1"/>
            <p:nvPr/>
          </p:nvSpPr>
          <p:spPr>
            <a:xfrm>
              <a:off x="4681583" y="2462680"/>
              <a:ext cx="45402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感谢您的观看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735513" y="3534898"/>
              <a:ext cx="14814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>
                  <a:solidFill>
                    <a:srgbClr val="745C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 时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722813" y="3170566"/>
              <a:ext cx="3957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种一棵树，最好的时间是在十年之前。其次，是现在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4848225" y="3536951"/>
              <a:ext cx="3510008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735513" y="4281733"/>
              <a:ext cx="1979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主讲人：张浩哲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5680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40628"/>
            <a:ext cx="12192000" cy="2296699"/>
          </a:xfrm>
          <a:prstGeom prst="rect">
            <a:avLst/>
          </a:prstGeom>
          <a:solidFill>
            <a:srgbClr val="745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0461" y="1902619"/>
            <a:ext cx="5291605" cy="3227368"/>
            <a:chOff x="7933328" y="4296514"/>
            <a:chExt cx="3338484" cy="2036153"/>
          </a:xfrm>
        </p:grpSpPr>
        <p:sp>
          <p:nvSpPr>
            <p:cNvPr id="2" name="矩形 1"/>
            <p:cNvSpPr/>
            <p:nvPr/>
          </p:nvSpPr>
          <p:spPr>
            <a:xfrm>
              <a:off x="8322733" y="4385733"/>
              <a:ext cx="2556934" cy="1651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6" descr="Laptop Mask 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3328" y="4296514"/>
              <a:ext cx="3338484" cy="20361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072942" y="4424551"/>
              <a:ext cx="971050" cy="166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1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2" name="文本框 29"/>
          <p:cNvSpPr txBox="1">
            <a:spLocks noChangeArrowheads="1"/>
          </p:cNvSpPr>
          <p:nvPr/>
        </p:nvSpPr>
        <p:spPr bwMode="auto">
          <a:xfrm>
            <a:off x="6096000" y="3135034"/>
            <a:ext cx="55229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我们的初衷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工作世界地图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41" y="-29132"/>
            <a:ext cx="7897376" cy="688713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07698" y="3104717"/>
            <a:ext cx="3124612" cy="949690"/>
            <a:chOff x="159846" y="1219920"/>
            <a:chExt cx="3124612" cy="949690"/>
          </a:xfrm>
        </p:grpSpPr>
        <p:sp>
          <p:nvSpPr>
            <p:cNvPr id="22" name="圆角矩形 21"/>
            <p:cNvSpPr/>
            <p:nvPr/>
          </p:nvSpPr>
          <p:spPr>
            <a:xfrm>
              <a:off x="390337" y="1295758"/>
              <a:ext cx="2894121" cy="79801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Oval 44"/>
            <p:cNvSpPr/>
            <p:nvPr/>
          </p:nvSpPr>
          <p:spPr>
            <a:xfrm>
              <a:off x="159846" y="1219920"/>
              <a:ext cx="927976" cy="949690"/>
            </a:xfrm>
            <a:prstGeom prst="ellipse">
              <a:avLst/>
            </a:prstGeom>
            <a:solidFill>
              <a:srgbClr val="A28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01277" y="3117895"/>
            <a:ext cx="89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7698" y="1329648"/>
            <a:ext cx="3124612" cy="949690"/>
            <a:chOff x="607698" y="1329648"/>
            <a:chExt cx="3124612" cy="949690"/>
          </a:xfrm>
        </p:grpSpPr>
        <p:grpSp>
          <p:nvGrpSpPr>
            <p:cNvPr id="17" name="组合 16"/>
            <p:cNvGrpSpPr/>
            <p:nvPr/>
          </p:nvGrpSpPr>
          <p:grpSpPr>
            <a:xfrm>
              <a:off x="607698" y="1329648"/>
              <a:ext cx="3124612" cy="949690"/>
              <a:chOff x="159846" y="1219920"/>
              <a:chExt cx="3124612" cy="94969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390337" y="1295758"/>
                <a:ext cx="2894121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Oval 44"/>
              <p:cNvSpPr/>
              <p:nvPr/>
            </p:nvSpPr>
            <p:spPr>
              <a:xfrm>
                <a:off x="159846" y="1219920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77" y="1342826"/>
              <a:ext cx="671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5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84936" y="1542881"/>
              <a:ext cx="162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多个方向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684936" y="3317950"/>
            <a:ext cx="162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多种能力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07698" y="4866608"/>
            <a:ext cx="3124612" cy="949690"/>
            <a:chOff x="159846" y="1219920"/>
            <a:chExt cx="3124612" cy="949690"/>
          </a:xfrm>
        </p:grpSpPr>
        <p:sp>
          <p:nvSpPr>
            <p:cNvPr id="28" name="圆角矩形 27"/>
            <p:cNvSpPr/>
            <p:nvPr/>
          </p:nvSpPr>
          <p:spPr>
            <a:xfrm>
              <a:off x="390337" y="1295758"/>
              <a:ext cx="2894121" cy="79801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Oval 44"/>
            <p:cNvSpPr/>
            <p:nvPr/>
          </p:nvSpPr>
          <p:spPr>
            <a:xfrm>
              <a:off x="159846" y="1219920"/>
              <a:ext cx="927976" cy="949690"/>
            </a:xfrm>
            <a:prstGeom prst="ellipse">
              <a:avLst/>
            </a:prstGeom>
            <a:solidFill>
              <a:srgbClr val="A28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01277" y="4879786"/>
            <a:ext cx="89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84936" y="5079841"/>
            <a:ext cx="162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多样选择</a:t>
            </a:r>
          </a:p>
        </p:txBody>
      </p:sp>
    </p:spTree>
    <p:extLst>
      <p:ext uri="{BB962C8B-B14F-4D97-AF65-F5344CB8AC3E}">
        <p14:creationId xmlns:p14="http://schemas.microsoft.com/office/powerpoint/2010/main" val="42663470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用户痛点</a:t>
            </a:r>
          </a:p>
        </p:txBody>
      </p:sp>
      <p:sp>
        <p:nvSpPr>
          <p:cNvPr id="9" name="Freeform 5"/>
          <p:cNvSpPr/>
          <p:nvPr/>
        </p:nvSpPr>
        <p:spPr bwMode="auto">
          <a:xfrm>
            <a:off x="4705350" y="2438400"/>
            <a:ext cx="2787650" cy="2720975"/>
          </a:xfrm>
          <a:custGeom>
            <a:avLst/>
            <a:gdLst/>
            <a:ahLst/>
            <a:cxnLst>
              <a:cxn ang="0">
                <a:pos x="277" y="130"/>
              </a:cxn>
              <a:cxn ang="0">
                <a:pos x="278" y="103"/>
              </a:cxn>
              <a:cxn ang="0">
                <a:pos x="261" y="81"/>
              </a:cxn>
              <a:cxn ang="0">
                <a:pos x="256" y="57"/>
              </a:cxn>
              <a:cxn ang="0">
                <a:pos x="239" y="44"/>
              </a:cxn>
              <a:cxn ang="0">
                <a:pos x="231" y="29"/>
              </a:cxn>
              <a:cxn ang="0">
                <a:pos x="209" y="18"/>
              </a:cxn>
              <a:cxn ang="0">
                <a:pos x="171" y="0"/>
              </a:cxn>
              <a:cxn ang="0">
                <a:pos x="152" y="4"/>
              </a:cxn>
              <a:cxn ang="0">
                <a:pos x="139" y="14"/>
              </a:cxn>
              <a:cxn ang="0">
                <a:pos x="133" y="9"/>
              </a:cxn>
              <a:cxn ang="0">
                <a:pos x="112" y="2"/>
              </a:cxn>
              <a:cxn ang="0">
                <a:pos x="79" y="18"/>
              </a:cxn>
              <a:cxn ang="0">
                <a:pos x="56" y="29"/>
              </a:cxn>
              <a:cxn ang="0">
                <a:pos x="47" y="44"/>
              </a:cxn>
              <a:cxn ang="0">
                <a:pos x="30" y="57"/>
              </a:cxn>
              <a:cxn ang="0">
                <a:pos x="25" y="81"/>
              </a:cxn>
              <a:cxn ang="0">
                <a:pos x="8" y="103"/>
              </a:cxn>
              <a:cxn ang="0">
                <a:pos x="9" y="130"/>
              </a:cxn>
              <a:cxn ang="0">
                <a:pos x="1" y="167"/>
              </a:cxn>
              <a:cxn ang="0">
                <a:pos x="22" y="207"/>
              </a:cxn>
              <a:cxn ang="0">
                <a:pos x="29" y="233"/>
              </a:cxn>
              <a:cxn ang="0">
                <a:pos x="50" y="246"/>
              </a:cxn>
              <a:cxn ang="0">
                <a:pos x="58" y="262"/>
              </a:cxn>
              <a:cxn ang="0">
                <a:pos x="84" y="273"/>
              </a:cxn>
              <a:cxn ang="0">
                <a:pos x="90" y="272"/>
              </a:cxn>
              <a:cxn ang="0">
                <a:pos x="114" y="280"/>
              </a:cxn>
              <a:cxn ang="0">
                <a:pos x="146" y="260"/>
              </a:cxn>
              <a:cxn ang="0">
                <a:pos x="159" y="274"/>
              </a:cxn>
              <a:cxn ang="0">
                <a:pos x="175" y="279"/>
              </a:cxn>
              <a:cxn ang="0">
                <a:pos x="196" y="272"/>
              </a:cxn>
              <a:cxn ang="0">
                <a:pos x="203" y="273"/>
              </a:cxn>
              <a:cxn ang="0">
                <a:pos x="225" y="265"/>
              </a:cxn>
              <a:cxn ang="0">
                <a:pos x="237" y="246"/>
              </a:cxn>
              <a:cxn ang="0">
                <a:pos x="257" y="233"/>
              </a:cxn>
              <a:cxn ang="0">
                <a:pos x="265" y="207"/>
              </a:cxn>
              <a:cxn ang="0">
                <a:pos x="286" y="167"/>
              </a:cxn>
              <a:cxn ang="0">
                <a:pos x="277" y="130"/>
              </a:cxn>
            </a:cxnLst>
            <a:rect l="0" t="0" r="r" b="b"/>
            <a:pathLst>
              <a:path w="287" h="280">
                <a:moveTo>
                  <a:pt x="277" y="130"/>
                </a:moveTo>
                <a:cubicBezTo>
                  <a:pt x="281" y="122"/>
                  <a:pt x="281" y="112"/>
                  <a:pt x="278" y="103"/>
                </a:cubicBezTo>
                <a:cubicBezTo>
                  <a:pt x="275" y="93"/>
                  <a:pt x="269" y="85"/>
                  <a:pt x="261" y="81"/>
                </a:cubicBezTo>
                <a:cubicBezTo>
                  <a:pt x="262" y="73"/>
                  <a:pt x="261" y="64"/>
                  <a:pt x="256" y="57"/>
                </a:cubicBezTo>
                <a:cubicBezTo>
                  <a:pt x="252" y="51"/>
                  <a:pt x="246" y="46"/>
                  <a:pt x="239" y="44"/>
                </a:cubicBezTo>
                <a:cubicBezTo>
                  <a:pt x="238" y="38"/>
                  <a:pt x="235" y="33"/>
                  <a:pt x="231" y="29"/>
                </a:cubicBezTo>
                <a:cubicBezTo>
                  <a:pt x="225" y="22"/>
                  <a:pt x="217" y="19"/>
                  <a:pt x="209" y="18"/>
                </a:cubicBezTo>
                <a:cubicBezTo>
                  <a:pt x="201" y="7"/>
                  <a:pt x="187" y="0"/>
                  <a:pt x="171" y="0"/>
                </a:cubicBezTo>
                <a:cubicBezTo>
                  <a:pt x="164" y="0"/>
                  <a:pt x="158" y="1"/>
                  <a:pt x="152" y="4"/>
                </a:cubicBezTo>
                <a:cubicBezTo>
                  <a:pt x="146" y="7"/>
                  <a:pt x="142" y="10"/>
                  <a:pt x="139" y="14"/>
                </a:cubicBezTo>
                <a:cubicBezTo>
                  <a:pt x="137" y="12"/>
                  <a:pt x="135" y="11"/>
                  <a:pt x="133" y="9"/>
                </a:cubicBezTo>
                <a:cubicBezTo>
                  <a:pt x="127" y="4"/>
                  <a:pt x="120" y="2"/>
                  <a:pt x="112" y="2"/>
                </a:cubicBezTo>
                <a:cubicBezTo>
                  <a:pt x="100" y="2"/>
                  <a:pt x="89" y="8"/>
                  <a:pt x="79" y="18"/>
                </a:cubicBezTo>
                <a:cubicBezTo>
                  <a:pt x="71" y="18"/>
                  <a:pt x="62" y="22"/>
                  <a:pt x="56" y="29"/>
                </a:cubicBezTo>
                <a:cubicBezTo>
                  <a:pt x="52" y="33"/>
                  <a:pt x="49" y="38"/>
                  <a:pt x="47" y="44"/>
                </a:cubicBezTo>
                <a:cubicBezTo>
                  <a:pt x="40" y="46"/>
                  <a:pt x="34" y="51"/>
                  <a:pt x="30" y="57"/>
                </a:cubicBezTo>
                <a:cubicBezTo>
                  <a:pt x="26" y="64"/>
                  <a:pt x="24" y="73"/>
                  <a:pt x="25" y="81"/>
                </a:cubicBezTo>
                <a:cubicBezTo>
                  <a:pt x="17" y="85"/>
                  <a:pt x="11" y="93"/>
                  <a:pt x="8" y="103"/>
                </a:cubicBezTo>
                <a:cubicBezTo>
                  <a:pt x="5" y="112"/>
                  <a:pt x="6" y="122"/>
                  <a:pt x="9" y="130"/>
                </a:cubicBezTo>
                <a:cubicBezTo>
                  <a:pt x="0" y="143"/>
                  <a:pt x="0" y="161"/>
                  <a:pt x="1" y="167"/>
                </a:cubicBezTo>
                <a:cubicBezTo>
                  <a:pt x="2" y="185"/>
                  <a:pt x="10" y="199"/>
                  <a:pt x="22" y="207"/>
                </a:cubicBezTo>
                <a:cubicBezTo>
                  <a:pt x="21" y="216"/>
                  <a:pt x="24" y="225"/>
                  <a:pt x="29" y="233"/>
                </a:cubicBezTo>
                <a:cubicBezTo>
                  <a:pt x="35" y="240"/>
                  <a:pt x="42" y="245"/>
                  <a:pt x="50" y="246"/>
                </a:cubicBezTo>
                <a:cubicBezTo>
                  <a:pt x="51" y="252"/>
                  <a:pt x="54" y="258"/>
                  <a:pt x="58" y="262"/>
                </a:cubicBezTo>
                <a:cubicBezTo>
                  <a:pt x="65" y="269"/>
                  <a:pt x="74" y="273"/>
                  <a:pt x="84" y="273"/>
                </a:cubicBezTo>
                <a:cubicBezTo>
                  <a:pt x="86" y="273"/>
                  <a:pt x="88" y="273"/>
                  <a:pt x="90" y="272"/>
                </a:cubicBezTo>
                <a:cubicBezTo>
                  <a:pt x="98" y="278"/>
                  <a:pt x="106" y="280"/>
                  <a:pt x="114" y="280"/>
                </a:cubicBezTo>
                <a:cubicBezTo>
                  <a:pt x="127" y="280"/>
                  <a:pt x="139" y="273"/>
                  <a:pt x="146" y="260"/>
                </a:cubicBezTo>
                <a:cubicBezTo>
                  <a:pt x="149" y="266"/>
                  <a:pt x="153" y="271"/>
                  <a:pt x="159" y="274"/>
                </a:cubicBezTo>
                <a:cubicBezTo>
                  <a:pt x="164" y="277"/>
                  <a:pt x="169" y="279"/>
                  <a:pt x="175" y="279"/>
                </a:cubicBezTo>
                <a:cubicBezTo>
                  <a:pt x="183" y="279"/>
                  <a:pt x="190" y="277"/>
                  <a:pt x="196" y="272"/>
                </a:cubicBezTo>
                <a:cubicBezTo>
                  <a:pt x="198" y="273"/>
                  <a:pt x="201" y="273"/>
                  <a:pt x="203" y="273"/>
                </a:cubicBezTo>
                <a:cubicBezTo>
                  <a:pt x="211" y="273"/>
                  <a:pt x="219" y="270"/>
                  <a:pt x="225" y="265"/>
                </a:cubicBezTo>
                <a:cubicBezTo>
                  <a:pt x="231" y="260"/>
                  <a:pt x="235" y="254"/>
                  <a:pt x="237" y="246"/>
                </a:cubicBezTo>
                <a:cubicBezTo>
                  <a:pt x="245" y="245"/>
                  <a:pt x="252" y="240"/>
                  <a:pt x="257" y="233"/>
                </a:cubicBezTo>
                <a:cubicBezTo>
                  <a:pt x="263" y="225"/>
                  <a:pt x="265" y="216"/>
                  <a:pt x="265" y="207"/>
                </a:cubicBezTo>
                <a:cubicBezTo>
                  <a:pt x="276" y="199"/>
                  <a:pt x="284" y="185"/>
                  <a:pt x="286" y="167"/>
                </a:cubicBezTo>
                <a:cubicBezTo>
                  <a:pt x="287" y="156"/>
                  <a:pt x="285" y="141"/>
                  <a:pt x="277" y="130"/>
                </a:cubicBezTo>
                <a:close/>
              </a:path>
            </a:pathLst>
          </a:custGeom>
          <a:solidFill>
            <a:srgbClr val="DADDE3"/>
          </a:solidFill>
          <a:ln w="9525">
            <a:noFill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4792663" y="2487613"/>
            <a:ext cx="2613025" cy="2759075"/>
          </a:xfrm>
          <a:custGeom>
            <a:avLst/>
            <a:gdLst/>
            <a:ahLst/>
            <a:cxnLst>
              <a:cxn ang="0">
                <a:pos x="124" y="67"/>
              </a:cxn>
              <a:cxn ang="0">
                <a:pos x="124" y="212"/>
              </a:cxn>
              <a:cxn ang="0">
                <a:pos x="23" y="197"/>
              </a:cxn>
              <a:cxn ang="0">
                <a:pos x="27" y="81"/>
              </a:cxn>
              <a:cxn ang="0">
                <a:pos x="150" y="13"/>
              </a:cxn>
              <a:cxn ang="0">
                <a:pos x="151" y="135"/>
              </a:cxn>
              <a:cxn ang="0">
                <a:pos x="187" y="88"/>
              </a:cxn>
              <a:cxn ang="0">
                <a:pos x="160" y="72"/>
              </a:cxn>
              <a:cxn ang="0">
                <a:pos x="178" y="75"/>
              </a:cxn>
              <a:cxn ang="0">
                <a:pos x="150" y="13"/>
              </a:cxn>
              <a:cxn ang="0">
                <a:pos x="158" y="255"/>
              </a:cxn>
              <a:cxn ang="0">
                <a:pos x="211" y="225"/>
              </a:cxn>
              <a:cxn ang="0">
                <a:pos x="252" y="131"/>
              </a:cxn>
              <a:cxn ang="0">
                <a:pos x="220" y="166"/>
              </a:cxn>
              <a:cxn ang="0">
                <a:pos x="214" y="192"/>
              </a:cxn>
              <a:cxn ang="0">
                <a:pos x="211" y="147"/>
              </a:cxn>
              <a:cxn ang="0">
                <a:pos x="171" y="133"/>
              </a:cxn>
              <a:cxn ang="0">
                <a:pos x="188" y="236"/>
              </a:cxn>
              <a:cxn ang="0">
                <a:pos x="160" y="214"/>
              </a:cxn>
              <a:cxn ang="0">
                <a:pos x="154" y="141"/>
              </a:cxn>
              <a:cxn ang="0">
                <a:pos x="237" y="128"/>
              </a:cxn>
              <a:cxn ang="0">
                <a:pos x="211" y="63"/>
              </a:cxn>
              <a:cxn ang="0">
                <a:pos x="195" y="23"/>
              </a:cxn>
              <a:cxn ang="0">
                <a:pos x="144" y="91"/>
              </a:cxn>
              <a:cxn ang="0">
                <a:pos x="143" y="234"/>
              </a:cxn>
              <a:cxn ang="0">
                <a:pos x="210" y="253"/>
              </a:cxn>
              <a:cxn ang="0">
                <a:pos x="267" y="161"/>
              </a:cxn>
              <a:cxn ang="0">
                <a:pos x="222" y="46"/>
              </a:cxn>
              <a:cxn ang="0">
                <a:pos x="90" y="120"/>
              </a:cxn>
              <a:cxn ang="0">
                <a:pos x="96" y="119"/>
              </a:cxn>
              <a:cxn ang="0">
                <a:pos x="92" y="126"/>
              </a:cxn>
              <a:cxn ang="0">
                <a:pos x="52" y="139"/>
              </a:cxn>
              <a:cxn ang="0">
                <a:pos x="118" y="163"/>
              </a:cxn>
              <a:cxn ang="0">
                <a:pos x="115" y="17"/>
              </a:cxn>
              <a:cxn ang="0">
                <a:pos x="97" y="56"/>
              </a:cxn>
              <a:cxn ang="0">
                <a:pos x="111" y="40"/>
              </a:cxn>
              <a:cxn ang="0">
                <a:pos x="79" y="76"/>
              </a:cxn>
              <a:cxn ang="0">
                <a:pos x="98" y="171"/>
              </a:cxn>
              <a:cxn ang="0">
                <a:pos x="97" y="195"/>
              </a:cxn>
              <a:cxn ang="0">
                <a:pos x="94" y="237"/>
              </a:cxn>
              <a:cxn ang="0">
                <a:pos x="77" y="162"/>
              </a:cxn>
              <a:cxn ang="0">
                <a:pos x="8" y="161"/>
              </a:cxn>
              <a:cxn ang="0">
                <a:pos x="85" y="249"/>
              </a:cxn>
              <a:cxn ang="0">
                <a:pos x="98" y="171"/>
              </a:cxn>
              <a:cxn ang="0">
                <a:pos x="62" y="99"/>
              </a:cxn>
              <a:cxn ang="0">
                <a:pos x="38" y="86"/>
              </a:cxn>
            </a:cxnLst>
            <a:rect l="0" t="0" r="r" b="b"/>
            <a:pathLst>
              <a:path w="269" h="284">
                <a:moveTo>
                  <a:pt x="74" y="23"/>
                </a:moveTo>
                <a:cubicBezTo>
                  <a:pt x="85" y="9"/>
                  <a:pt x="103" y="0"/>
                  <a:pt x="119" y="12"/>
                </a:cubicBezTo>
                <a:cubicBezTo>
                  <a:pt x="136" y="25"/>
                  <a:pt x="135" y="50"/>
                  <a:pt x="124" y="67"/>
                </a:cubicBezTo>
                <a:cubicBezTo>
                  <a:pt x="135" y="81"/>
                  <a:pt x="134" y="105"/>
                  <a:pt x="121" y="117"/>
                </a:cubicBezTo>
                <a:cubicBezTo>
                  <a:pt x="132" y="130"/>
                  <a:pt x="133" y="153"/>
                  <a:pt x="123" y="167"/>
                </a:cubicBezTo>
                <a:cubicBezTo>
                  <a:pt x="135" y="179"/>
                  <a:pt x="135" y="200"/>
                  <a:pt x="124" y="212"/>
                </a:cubicBezTo>
                <a:cubicBezTo>
                  <a:pt x="149" y="245"/>
                  <a:pt x="113" y="284"/>
                  <a:pt x="84" y="257"/>
                </a:cubicBezTo>
                <a:cubicBezTo>
                  <a:pt x="67" y="263"/>
                  <a:pt x="49" y="251"/>
                  <a:pt x="49" y="233"/>
                </a:cubicBezTo>
                <a:cubicBezTo>
                  <a:pt x="31" y="233"/>
                  <a:pt x="18" y="215"/>
                  <a:pt x="23" y="197"/>
                </a:cubicBezTo>
                <a:cubicBezTo>
                  <a:pt x="9" y="191"/>
                  <a:pt x="2" y="176"/>
                  <a:pt x="1" y="161"/>
                </a:cubicBezTo>
                <a:cubicBezTo>
                  <a:pt x="0" y="149"/>
                  <a:pt x="3" y="134"/>
                  <a:pt x="12" y="126"/>
                </a:cubicBezTo>
                <a:cubicBezTo>
                  <a:pt x="0" y="111"/>
                  <a:pt x="9" y="86"/>
                  <a:pt x="27" y="81"/>
                </a:cubicBezTo>
                <a:cubicBezTo>
                  <a:pt x="21" y="66"/>
                  <a:pt x="30" y="47"/>
                  <a:pt x="47" y="46"/>
                </a:cubicBezTo>
                <a:cubicBezTo>
                  <a:pt x="46" y="33"/>
                  <a:pt x="61" y="20"/>
                  <a:pt x="74" y="23"/>
                </a:cubicBezTo>
                <a:close/>
                <a:moveTo>
                  <a:pt x="150" y="13"/>
                </a:moveTo>
                <a:cubicBezTo>
                  <a:pt x="132" y="21"/>
                  <a:pt x="147" y="40"/>
                  <a:pt x="155" y="49"/>
                </a:cubicBezTo>
                <a:cubicBezTo>
                  <a:pt x="135" y="59"/>
                  <a:pt x="137" y="80"/>
                  <a:pt x="156" y="91"/>
                </a:cubicBezTo>
                <a:cubicBezTo>
                  <a:pt x="140" y="101"/>
                  <a:pt x="133" y="124"/>
                  <a:pt x="151" y="135"/>
                </a:cubicBezTo>
                <a:cubicBezTo>
                  <a:pt x="155" y="133"/>
                  <a:pt x="160" y="132"/>
                  <a:pt x="164" y="132"/>
                </a:cubicBezTo>
                <a:cubicBezTo>
                  <a:pt x="164" y="120"/>
                  <a:pt x="171" y="111"/>
                  <a:pt x="183" y="108"/>
                </a:cubicBezTo>
                <a:cubicBezTo>
                  <a:pt x="181" y="101"/>
                  <a:pt x="183" y="94"/>
                  <a:pt x="187" y="88"/>
                </a:cubicBezTo>
                <a:cubicBezTo>
                  <a:pt x="182" y="87"/>
                  <a:pt x="177" y="84"/>
                  <a:pt x="173" y="78"/>
                </a:cubicBezTo>
                <a:cubicBezTo>
                  <a:pt x="168" y="81"/>
                  <a:pt x="162" y="81"/>
                  <a:pt x="157" y="7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7" y="77"/>
                  <a:pt x="180" y="69"/>
                  <a:pt x="179" y="60"/>
                </a:cubicBezTo>
                <a:cubicBezTo>
                  <a:pt x="185" y="59"/>
                  <a:pt x="185" y="59"/>
                  <a:pt x="185" y="59"/>
                </a:cubicBezTo>
                <a:cubicBezTo>
                  <a:pt x="186" y="65"/>
                  <a:pt x="183" y="71"/>
                  <a:pt x="178" y="75"/>
                </a:cubicBezTo>
                <a:cubicBezTo>
                  <a:pt x="188" y="88"/>
                  <a:pt x="211" y="82"/>
                  <a:pt x="204" y="59"/>
                </a:cubicBezTo>
                <a:cubicBezTo>
                  <a:pt x="229" y="47"/>
                  <a:pt x="206" y="22"/>
                  <a:pt x="191" y="32"/>
                </a:cubicBezTo>
                <a:cubicBezTo>
                  <a:pt x="189" y="15"/>
                  <a:pt x="166" y="6"/>
                  <a:pt x="150" y="13"/>
                </a:cubicBezTo>
                <a:close/>
                <a:moveTo>
                  <a:pt x="155" y="192"/>
                </a:moveTo>
                <a:cubicBezTo>
                  <a:pt x="136" y="197"/>
                  <a:pt x="135" y="223"/>
                  <a:pt x="151" y="231"/>
                </a:cubicBezTo>
                <a:cubicBezTo>
                  <a:pt x="148" y="241"/>
                  <a:pt x="149" y="250"/>
                  <a:pt x="158" y="255"/>
                </a:cubicBezTo>
                <a:cubicBezTo>
                  <a:pt x="168" y="261"/>
                  <a:pt x="176" y="256"/>
                  <a:pt x="183" y="249"/>
                </a:cubicBezTo>
                <a:cubicBezTo>
                  <a:pt x="191" y="253"/>
                  <a:pt x="199" y="253"/>
                  <a:pt x="206" y="248"/>
                </a:cubicBezTo>
                <a:cubicBezTo>
                  <a:pt x="214" y="241"/>
                  <a:pt x="213" y="234"/>
                  <a:pt x="211" y="225"/>
                </a:cubicBezTo>
                <a:cubicBezTo>
                  <a:pt x="230" y="232"/>
                  <a:pt x="246" y="212"/>
                  <a:pt x="237" y="194"/>
                </a:cubicBezTo>
                <a:cubicBezTo>
                  <a:pt x="253" y="188"/>
                  <a:pt x="259" y="177"/>
                  <a:pt x="261" y="161"/>
                </a:cubicBezTo>
                <a:cubicBezTo>
                  <a:pt x="262" y="151"/>
                  <a:pt x="260" y="137"/>
                  <a:pt x="252" y="131"/>
                </a:cubicBezTo>
                <a:cubicBezTo>
                  <a:pt x="248" y="133"/>
                  <a:pt x="245" y="134"/>
                  <a:pt x="241" y="135"/>
                </a:cubicBezTo>
                <a:cubicBezTo>
                  <a:pt x="236" y="144"/>
                  <a:pt x="228" y="150"/>
                  <a:pt x="218" y="149"/>
                </a:cubicBezTo>
                <a:cubicBezTo>
                  <a:pt x="216" y="154"/>
                  <a:pt x="217" y="161"/>
                  <a:pt x="220" y="166"/>
                </a:cubicBezTo>
                <a:cubicBezTo>
                  <a:pt x="226" y="163"/>
                  <a:pt x="234" y="165"/>
                  <a:pt x="241" y="169"/>
                </a:cubicBezTo>
                <a:cubicBezTo>
                  <a:pt x="237" y="174"/>
                  <a:pt x="237" y="174"/>
                  <a:pt x="237" y="174"/>
                </a:cubicBezTo>
                <a:cubicBezTo>
                  <a:pt x="224" y="166"/>
                  <a:pt x="212" y="176"/>
                  <a:pt x="214" y="192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207" y="184"/>
                  <a:pt x="208" y="176"/>
                  <a:pt x="214" y="170"/>
                </a:cubicBezTo>
                <a:cubicBezTo>
                  <a:pt x="210" y="163"/>
                  <a:pt x="210" y="154"/>
                  <a:pt x="211" y="147"/>
                </a:cubicBezTo>
                <a:cubicBezTo>
                  <a:pt x="202" y="143"/>
                  <a:pt x="197" y="134"/>
                  <a:pt x="198" y="124"/>
                </a:cubicBezTo>
                <a:cubicBezTo>
                  <a:pt x="192" y="123"/>
                  <a:pt x="188" y="119"/>
                  <a:pt x="185" y="114"/>
                </a:cubicBezTo>
                <a:cubicBezTo>
                  <a:pt x="175" y="116"/>
                  <a:pt x="170" y="124"/>
                  <a:pt x="171" y="133"/>
                </a:cubicBezTo>
                <a:cubicBezTo>
                  <a:pt x="189" y="140"/>
                  <a:pt x="193" y="161"/>
                  <a:pt x="182" y="176"/>
                </a:cubicBezTo>
                <a:cubicBezTo>
                  <a:pt x="195" y="186"/>
                  <a:pt x="195" y="206"/>
                  <a:pt x="184" y="218"/>
                </a:cubicBezTo>
                <a:cubicBezTo>
                  <a:pt x="189" y="223"/>
                  <a:pt x="190" y="230"/>
                  <a:pt x="188" y="236"/>
                </a:cubicBezTo>
                <a:cubicBezTo>
                  <a:pt x="182" y="234"/>
                  <a:pt x="182" y="234"/>
                  <a:pt x="182" y="234"/>
                </a:cubicBezTo>
                <a:cubicBezTo>
                  <a:pt x="185" y="221"/>
                  <a:pt x="173" y="216"/>
                  <a:pt x="163" y="220"/>
                </a:cubicBezTo>
                <a:cubicBezTo>
                  <a:pt x="160" y="214"/>
                  <a:pt x="160" y="214"/>
                  <a:pt x="160" y="214"/>
                </a:cubicBezTo>
                <a:cubicBezTo>
                  <a:pt x="166" y="212"/>
                  <a:pt x="173" y="211"/>
                  <a:pt x="179" y="214"/>
                </a:cubicBezTo>
                <a:cubicBezTo>
                  <a:pt x="191" y="203"/>
                  <a:pt x="185" y="182"/>
                  <a:pt x="171" y="179"/>
                </a:cubicBezTo>
                <a:cubicBezTo>
                  <a:pt x="195" y="157"/>
                  <a:pt x="173" y="131"/>
                  <a:pt x="154" y="141"/>
                </a:cubicBezTo>
                <a:cubicBezTo>
                  <a:pt x="135" y="152"/>
                  <a:pt x="139" y="182"/>
                  <a:pt x="155" y="192"/>
                </a:cubicBezTo>
                <a:close/>
                <a:moveTo>
                  <a:pt x="231" y="86"/>
                </a:moveTo>
                <a:cubicBezTo>
                  <a:pt x="262" y="88"/>
                  <a:pt x="262" y="128"/>
                  <a:pt x="237" y="128"/>
                </a:cubicBezTo>
                <a:cubicBezTo>
                  <a:pt x="227" y="152"/>
                  <a:pt x="202" y="144"/>
                  <a:pt x="204" y="119"/>
                </a:cubicBezTo>
                <a:cubicBezTo>
                  <a:pt x="187" y="115"/>
                  <a:pt x="183" y="100"/>
                  <a:pt x="196" y="88"/>
                </a:cubicBezTo>
                <a:cubicBezTo>
                  <a:pt x="207" y="85"/>
                  <a:pt x="214" y="74"/>
                  <a:pt x="211" y="63"/>
                </a:cubicBezTo>
                <a:cubicBezTo>
                  <a:pt x="215" y="60"/>
                  <a:pt x="218" y="57"/>
                  <a:pt x="220" y="53"/>
                </a:cubicBezTo>
                <a:cubicBezTo>
                  <a:pt x="238" y="53"/>
                  <a:pt x="241" y="76"/>
                  <a:pt x="231" y="86"/>
                </a:cubicBezTo>
                <a:close/>
                <a:moveTo>
                  <a:pt x="195" y="23"/>
                </a:moveTo>
                <a:cubicBezTo>
                  <a:pt x="188" y="6"/>
                  <a:pt x="163" y="0"/>
                  <a:pt x="147" y="7"/>
                </a:cubicBezTo>
                <a:cubicBezTo>
                  <a:pt x="128" y="16"/>
                  <a:pt x="134" y="34"/>
                  <a:pt x="145" y="47"/>
                </a:cubicBezTo>
                <a:cubicBezTo>
                  <a:pt x="132" y="57"/>
                  <a:pt x="132" y="80"/>
                  <a:pt x="144" y="91"/>
                </a:cubicBezTo>
                <a:cubicBezTo>
                  <a:pt x="131" y="103"/>
                  <a:pt x="131" y="128"/>
                  <a:pt x="145" y="139"/>
                </a:cubicBezTo>
                <a:cubicBezTo>
                  <a:pt x="131" y="152"/>
                  <a:pt x="131" y="177"/>
                  <a:pt x="143" y="190"/>
                </a:cubicBezTo>
                <a:cubicBezTo>
                  <a:pt x="131" y="200"/>
                  <a:pt x="131" y="225"/>
                  <a:pt x="143" y="234"/>
                </a:cubicBezTo>
                <a:cubicBezTo>
                  <a:pt x="141" y="245"/>
                  <a:pt x="145" y="255"/>
                  <a:pt x="154" y="261"/>
                </a:cubicBezTo>
                <a:cubicBezTo>
                  <a:pt x="165" y="267"/>
                  <a:pt x="176" y="265"/>
                  <a:pt x="185" y="257"/>
                </a:cubicBezTo>
                <a:cubicBezTo>
                  <a:pt x="193" y="260"/>
                  <a:pt x="203" y="259"/>
                  <a:pt x="210" y="253"/>
                </a:cubicBezTo>
                <a:cubicBezTo>
                  <a:pt x="216" y="248"/>
                  <a:pt x="219" y="241"/>
                  <a:pt x="219" y="233"/>
                </a:cubicBezTo>
                <a:cubicBezTo>
                  <a:pt x="237" y="233"/>
                  <a:pt x="250" y="215"/>
                  <a:pt x="245" y="197"/>
                </a:cubicBezTo>
                <a:cubicBezTo>
                  <a:pt x="259" y="191"/>
                  <a:pt x="266" y="176"/>
                  <a:pt x="267" y="161"/>
                </a:cubicBezTo>
                <a:cubicBezTo>
                  <a:pt x="268" y="149"/>
                  <a:pt x="266" y="134"/>
                  <a:pt x="256" y="126"/>
                </a:cubicBezTo>
                <a:cubicBezTo>
                  <a:pt x="269" y="111"/>
                  <a:pt x="260" y="86"/>
                  <a:pt x="241" y="81"/>
                </a:cubicBezTo>
                <a:cubicBezTo>
                  <a:pt x="247" y="66"/>
                  <a:pt x="238" y="47"/>
                  <a:pt x="222" y="46"/>
                </a:cubicBezTo>
                <a:cubicBezTo>
                  <a:pt x="222" y="33"/>
                  <a:pt x="208" y="20"/>
                  <a:pt x="195" y="23"/>
                </a:cubicBezTo>
                <a:close/>
                <a:moveTo>
                  <a:pt x="70" y="116"/>
                </a:moveTo>
                <a:cubicBezTo>
                  <a:pt x="75" y="124"/>
                  <a:pt x="83" y="125"/>
                  <a:pt x="90" y="120"/>
                </a:cubicBezTo>
                <a:cubicBezTo>
                  <a:pt x="89" y="111"/>
                  <a:pt x="93" y="103"/>
                  <a:pt x="100" y="98"/>
                </a:cubicBezTo>
                <a:cubicBezTo>
                  <a:pt x="104" y="103"/>
                  <a:pt x="104" y="103"/>
                  <a:pt x="104" y="103"/>
                </a:cubicBezTo>
                <a:cubicBezTo>
                  <a:pt x="99" y="107"/>
                  <a:pt x="96" y="112"/>
                  <a:pt x="96" y="119"/>
                </a:cubicBezTo>
                <a:cubicBezTo>
                  <a:pt x="97" y="124"/>
                  <a:pt x="100" y="130"/>
                  <a:pt x="105" y="132"/>
                </a:cubicBezTo>
                <a:cubicBezTo>
                  <a:pt x="103" y="138"/>
                  <a:pt x="103" y="138"/>
                  <a:pt x="103" y="138"/>
                </a:cubicBezTo>
                <a:cubicBezTo>
                  <a:pt x="98" y="136"/>
                  <a:pt x="94" y="132"/>
                  <a:pt x="92" y="126"/>
                </a:cubicBezTo>
                <a:cubicBezTo>
                  <a:pt x="83" y="132"/>
                  <a:pt x="72" y="130"/>
                  <a:pt x="66" y="122"/>
                </a:cubicBezTo>
                <a:cubicBezTo>
                  <a:pt x="61" y="126"/>
                  <a:pt x="55" y="128"/>
                  <a:pt x="49" y="128"/>
                </a:cubicBezTo>
                <a:cubicBezTo>
                  <a:pt x="51" y="132"/>
                  <a:pt x="52" y="135"/>
                  <a:pt x="52" y="139"/>
                </a:cubicBezTo>
                <a:cubicBezTo>
                  <a:pt x="67" y="136"/>
                  <a:pt x="79" y="143"/>
                  <a:pt x="83" y="159"/>
                </a:cubicBezTo>
                <a:cubicBezTo>
                  <a:pt x="88" y="158"/>
                  <a:pt x="94" y="159"/>
                  <a:pt x="98" y="163"/>
                </a:cubicBezTo>
                <a:cubicBezTo>
                  <a:pt x="104" y="160"/>
                  <a:pt x="112" y="160"/>
                  <a:pt x="118" y="163"/>
                </a:cubicBezTo>
                <a:cubicBezTo>
                  <a:pt x="128" y="148"/>
                  <a:pt x="124" y="129"/>
                  <a:pt x="111" y="117"/>
                </a:cubicBezTo>
                <a:cubicBezTo>
                  <a:pt x="127" y="104"/>
                  <a:pt x="130" y="84"/>
                  <a:pt x="116" y="68"/>
                </a:cubicBezTo>
                <a:cubicBezTo>
                  <a:pt x="127" y="55"/>
                  <a:pt x="132" y="29"/>
                  <a:pt x="115" y="17"/>
                </a:cubicBezTo>
                <a:cubicBezTo>
                  <a:pt x="100" y="6"/>
                  <a:pt x="85" y="19"/>
                  <a:pt x="77" y="31"/>
                </a:cubicBezTo>
                <a:cubicBezTo>
                  <a:pt x="62" y="25"/>
                  <a:pt x="48" y="41"/>
                  <a:pt x="57" y="56"/>
                </a:cubicBezTo>
                <a:cubicBezTo>
                  <a:pt x="67" y="73"/>
                  <a:pt x="95" y="76"/>
                  <a:pt x="97" y="56"/>
                </a:cubicBezTo>
                <a:cubicBezTo>
                  <a:pt x="90" y="55"/>
                  <a:pt x="85" y="52"/>
                  <a:pt x="80" y="47"/>
                </a:cubicBezTo>
                <a:cubicBezTo>
                  <a:pt x="86" y="43"/>
                  <a:pt x="86" y="43"/>
                  <a:pt x="86" y="43"/>
                </a:cubicBezTo>
                <a:cubicBezTo>
                  <a:pt x="93" y="52"/>
                  <a:pt x="107" y="52"/>
                  <a:pt x="111" y="40"/>
                </a:cubicBezTo>
                <a:cubicBezTo>
                  <a:pt x="117" y="42"/>
                  <a:pt x="117" y="42"/>
                  <a:pt x="117" y="42"/>
                </a:cubicBezTo>
                <a:cubicBezTo>
                  <a:pt x="115" y="48"/>
                  <a:pt x="110" y="53"/>
                  <a:pt x="103" y="55"/>
                </a:cubicBezTo>
                <a:cubicBezTo>
                  <a:pt x="103" y="69"/>
                  <a:pt x="92" y="77"/>
                  <a:pt x="79" y="76"/>
                </a:cubicBezTo>
                <a:cubicBezTo>
                  <a:pt x="84" y="86"/>
                  <a:pt x="82" y="98"/>
                  <a:pt x="72" y="103"/>
                </a:cubicBezTo>
                <a:cubicBezTo>
                  <a:pt x="73" y="107"/>
                  <a:pt x="72" y="112"/>
                  <a:pt x="70" y="116"/>
                </a:cubicBezTo>
                <a:close/>
                <a:moveTo>
                  <a:pt x="98" y="171"/>
                </a:moveTo>
                <a:cubicBezTo>
                  <a:pt x="86" y="160"/>
                  <a:pt x="73" y="165"/>
                  <a:pt x="77" y="181"/>
                </a:cubicBezTo>
                <a:cubicBezTo>
                  <a:pt x="59" y="189"/>
                  <a:pt x="61" y="209"/>
                  <a:pt x="79" y="211"/>
                </a:cubicBezTo>
                <a:cubicBezTo>
                  <a:pt x="81" y="202"/>
                  <a:pt x="88" y="197"/>
                  <a:pt x="97" y="195"/>
                </a:cubicBezTo>
                <a:cubicBezTo>
                  <a:pt x="98" y="201"/>
                  <a:pt x="98" y="201"/>
                  <a:pt x="98" y="201"/>
                </a:cubicBezTo>
                <a:cubicBezTo>
                  <a:pt x="81" y="205"/>
                  <a:pt x="82" y="225"/>
                  <a:pt x="96" y="231"/>
                </a:cubicBezTo>
                <a:cubicBezTo>
                  <a:pt x="94" y="237"/>
                  <a:pt x="94" y="237"/>
                  <a:pt x="94" y="237"/>
                </a:cubicBezTo>
                <a:cubicBezTo>
                  <a:pt x="86" y="234"/>
                  <a:pt x="80" y="227"/>
                  <a:pt x="79" y="218"/>
                </a:cubicBezTo>
                <a:cubicBezTo>
                  <a:pt x="56" y="215"/>
                  <a:pt x="51" y="189"/>
                  <a:pt x="69" y="177"/>
                </a:cubicBezTo>
                <a:cubicBezTo>
                  <a:pt x="69" y="171"/>
                  <a:pt x="72" y="165"/>
                  <a:pt x="77" y="162"/>
                </a:cubicBezTo>
                <a:cubicBezTo>
                  <a:pt x="73" y="142"/>
                  <a:pt x="55" y="143"/>
                  <a:pt x="43" y="149"/>
                </a:cubicBezTo>
                <a:cubicBezTo>
                  <a:pt x="48" y="139"/>
                  <a:pt x="47" y="126"/>
                  <a:pt x="31" y="125"/>
                </a:cubicBezTo>
                <a:cubicBezTo>
                  <a:pt x="13" y="125"/>
                  <a:pt x="6" y="145"/>
                  <a:pt x="8" y="161"/>
                </a:cubicBezTo>
                <a:cubicBezTo>
                  <a:pt x="9" y="177"/>
                  <a:pt x="16" y="188"/>
                  <a:pt x="31" y="194"/>
                </a:cubicBezTo>
                <a:cubicBezTo>
                  <a:pt x="25" y="214"/>
                  <a:pt x="37" y="230"/>
                  <a:pt x="57" y="225"/>
                </a:cubicBezTo>
                <a:cubicBezTo>
                  <a:pt x="54" y="245"/>
                  <a:pt x="67" y="256"/>
                  <a:pt x="85" y="249"/>
                </a:cubicBezTo>
                <a:cubicBezTo>
                  <a:pt x="111" y="276"/>
                  <a:pt x="141" y="242"/>
                  <a:pt x="116" y="212"/>
                </a:cubicBezTo>
                <a:cubicBezTo>
                  <a:pt x="127" y="202"/>
                  <a:pt x="130" y="184"/>
                  <a:pt x="119" y="172"/>
                </a:cubicBezTo>
                <a:cubicBezTo>
                  <a:pt x="113" y="166"/>
                  <a:pt x="104" y="166"/>
                  <a:pt x="98" y="171"/>
                </a:cubicBezTo>
                <a:close/>
                <a:moveTo>
                  <a:pt x="18" y="122"/>
                </a:moveTo>
                <a:cubicBezTo>
                  <a:pt x="26" y="118"/>
                  <a:pt x="32" y="118"/>
                  <a:pt x="41" y="121"/>
                </a:cubicBezTo>
                <a:cubicBezTo>
                  <a:pt x="54" y="125"/>
                  <a:pt x="75" y="113"/>
                  <a:pt x="62" y="99"/>
                </a:cubicBezTo>
                <a:cubicBezTo>
                  <a:pt x="75" y="100"/>
                  <a:pt x="80" y="83"/>
                  <a:pt x="70" y="75"/>
                </a:cubicBezTo>
                <a:cubicBezTo>
                  <a:pt x="60" y="72"/>
                  <a:pt x="52" y="63"/>
                  <a:pt x="48" y="53"/>
                </a:cubicBezTo>
                <a:cubicBezTo>
                  <a:pt x="30" y="53"/>
                  <a:pt x="28" y="76"/>
                  <a:pt x="38" y="86"/>
                </a:cubicBezTo>
                <a:cubicBezTo>
                  <a:pt x="19" y="85"/>
                  <a:pt x="6" y="108"/>
                  <a:pt x="18" y="122"/>
                </a:cubicBezTo>
                <a:close/>
              </a:path>
            </a:pathLst>
          </a:custGeom>
          <a:solidFill>
            <a:srgbClr val="445469"/>
          </a:solidFill>
          <a:ln w="27" cap="flat">
            <a:noFill/>
            <a:prstDash val="solid"/>
            <a:miter lim="800000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86113" y="1987550"/>
            <a:ext cx="900112" cy="900113"/>
            <a:chOff x="3186113" y="1987550"/>
            <a:chExt cx="900112" cy="900113"/>
          </a:xfrm>
        </p:grpSpPr>
        <p:sp>
          <p:nvSpPr>
            <p:cNvPr id="14" name="Oval 66"/>
            <p:cNvSpPr>
              <a:spLocks noChangeAspect="1"/>
            </p:cNvSpPr>
            <p:nvPr/>
          </p:nvSpPr>
          <p:spPr>
            <a:xfrm>
              <a:off x="3186113" y="1987550"/>
              <a:ext cx="900112" cy="900113"/>
            </a:xfrm>
            <a:prstGeom prst="ellipse">
              <a:avLst/>
            </a:prstGeom>
            <a:solidFill>
              <a:srgbClr val="A28982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34"/>
            <p:cNvSpPr>
              <a:spLocks noEditPoints="1"/>
            </p:cNvSpPr>
            <p:nvPr/>
          </p:nvSpPr>
          <p:spPr bwMode="auto">
            <a:xfrm>
              <a:off x="3420269" y="2254282"/>
              <a:ext cx="460375" cy="396875"/>
            </a:xfrm>
            <a:custGeom>
              <a:avLst/>
              <a:gdLst>
                <a:gd name="T0" fmla="*/ 1096 w 1232"/>
                <a:gd name="T1" fmla="*/ 134 h 1062"/>
                <a:gd name="T2" fmla="*/ 616 w 1232"/>
                <a:gd name="T3" fmla="*/ 123 h 1062"/>
                <a:gd name="T4" fmla="*/ 136 w 1232"/>
                <a:gd name="T5" fmla="*/ 134 h 1062"/>
                <a:gd name="T6" fmla="*/ 136 w 1232"/>
                <a:gd name="T7" fmla="*/ 622 h 1062"/>
                <a:gd name="T8" fmla="*/ 538 w 1232"/>
                <a:gd name="T9" fmla="*/ 1020 h 1062"/>
                <a:gd name="T10" fmla="*/ 694 w 1232"/>
                <a:gd name="T11" fmla="*/ 1020 h 1062"/>
                <a:gd name="T12" fmla="*/ 1096 w 1232"/>
                <a:gd name="T13" fmla="*/ 622 h 1062"/>
                <a:gd name="T14" fmla="*/ 1096 w 1232"/>
                <a:gd name="T15" fmla="*/ 134 h 1062"/>
                <a:gd name="T16" fmla="*/ 1044 w 1232"/>
                <a:gd name="T17" fmla="*/ 570 h 1062"/>
                <a:gd name="T18" fmla="*/ 642 w 1232"/>
                <a:gd name="T19" fmla="*/ 968 h 1062"/>
                <a:gd name="T20" fmla="*/ 590 w 1232"/>
                <a:gd name="T21" fmla="*/ 968 h 1062"/>
                <a:gd name="T22" fmla="*/ 188 w 1232"/>
                <a:gd name="T23" fmla="*/ 570 h 1062"/>
                <a:gd name="T24" fmla="*/ 188 w 1232"/>
                <a:gd name="T25" fmla="*/ 185 h 1062"/>
                <a:gd name="T26" fmla="*/ 567 w 1232"/>
                <a:gd name="T27" fmla="*/ 177 h 1062"/>
                <a:gd name="T28" fmla="*/ 616 w 1232"/>
                <a:gd name="T29" fmla="*/ 221 h 1062"/>
                <a:gd name="T30" fmla="*/ 665 w 1232"/>
                <a:gd name="T31" fmla="*/ 177 h 1062"/>
                <a:gd name="T32" fmla="*/ 1044 w 1232"/>
                <a:gd name="T33" fmla="*/ 185 h 1062"/>
                <a:gd name="T34" fmla="*/ 1044 w 1232"/>
                <a:gd name="T35" fmla="*/ 57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2" h="1062">
                  <a:moveTo>
                    <a:pt x="1096" y="134"/>
                  </a:moveTo>
                  <a:cubicBezTo>
                    <a:pt x="964" y="3"/>
                    <a:pt x="753" y="0"/>
                    <a:pt x="616" y="123"/>
                  </a:cubicBezTo>
                  <a:cubicBezTo>
                    <a:pt x="479" y="0"/>
                    <a:pt x="268" y="3"/>
                    <a:pt x="136" y="134"/>
                  </a:cubicBezTo>
                  <a:cubicBezTo>
                    <a:pt x="0" y="268"/>
                    <a:pt x="0" y="487"/>
                    <a:pt x="136" y="622"/>
                  </a:cubicBezTo>
                  <a:cubicBezTo>
                    <a:pt x="175" y="660"/>
                    <a:pt x="538" y="1020"/>
                    <a:pt x="538" y="1020"/>
                  </a:cubicBezTo>
                  <a:cubicBezTo>
                    <a:pt x="581" y="1062"/>
                    <a:pt x="651" y="1062"/>
                    <a:pt x="694" y="1020"/>
                  </a:cubicBezTo>
                  <a:cubicBezTo>
                    <a:pt x="694" y="1020"/>
                    <a:pt x="1092" y="626"/>
                    <a:pt x="1096" y="622"/>
                  </a:cubicBezTo>
                  <a:cubicBezTo>
                    <a:pt x="1232" y="487"/>
                    <a:pt x="1232" y="268"/>
                    <a:pt x="1096" y="134"/>
                  </a:cubicBezTo>
                  <a:close/>
                  <a:moveTo>
                    <a:pt x="1044" y="570"/>
                  </a:moveTo>
                  <a:cubicBezTo>
                    <a:pt x="642" y="968"/>
                    <a:pt x="642" y="968"/>
                    <a:pt x="642" y="968"/>
                  </a:cubicBezTo>
                  <a:cubicBezTo>
                    <a:pt x="628" y="982"/>
                    <a:pt x="604" y="982"/>
                    <a:pt x="590" y="968"/>
                  </a:cubicBezTo>
                  <a:cubicBezTo>
                    <a:pt x="188" y="570"/>
                    <a:pt x="188" y="570"/>
                    <a:pt x="188" y="570"/>
                  </a:cubicBezTo>
                  <a:cubicBezTo>
                    <a:pt x="81" y="464"/>
                    <a:pt x="81" y="291"/>
                    <a:pt x="188" y="185"/>
                  </a:cubicBezTo>
                  <a:cubicBezTo>
                    <a:pt x="291" y="82"/>
                    <a:pt x="458" y="79"/>
                    <a:pt x="567" y="177"/>
                  </a:cubicBezTo>
                  <a:cubicBezTo>
                    <a:pt x="616" y="221"/>
                    <a:pt x="616" y="221"/>
                    <a:pt x="616" y="221"/>
                  </a:cubicBezTo>
                  <a:cubicBezTo>
                    <a:pt x="665" y="177"/>
                    <a:pt x="665" y="177"/>
                    <a:pt x="665" y="177"/>
                  </a:cubicBezTo>
                  <a:cubicBezTo>
                    <a:pt x="774" y="79"/>
                    <a:pt x="941" y="82"/>
                    <a:pt x="1044" y="185"/>
                  </a:cubicBezTo>
                  <a:cubicBezTo>
                    <a:pt x="1151" y="291"/>
                    <a:pt x="1151" y="464"/>
                    <a:pt x="1044" y="57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Freeform 35"/>
          <p:cNvSpPr/>
          <p:nvPr/>
        </p:nvSpPr>
        <p:spPr bwMode="auto">
          <a:xfrm>
            <a:off x="3463925" y="2327275"/>
            <a:ext cx="65088" cy="65088"/>
          </a:xfrm>
          <a:custGeom>
            <a:avLst/>
            <a:gdLst>
              <a:gd name="T0" fmla="*/ 154 w 173"/>
              <a:gd name="T1" fmla="*/ 0 h 173"/>
              <a:gd name="T2" fmla="*/ 154 w 173"/>
              <a:gd name="T3" fmla="*/ 0 h 173"/>
              <a:gd name="T4" fmla="*/ 0 w 173"/>
              <a:gd name="T5" fmla="*/ 154 h 173"/>
              <a:gd name="T6" fmla="*/ 0 w 173"/>
              <a:gd name="T7" fmla="*/ 154 h 173"/>
              <a:gd name="T8" fmla="*/ 18 w 173"/>
              <a:gd name="T9" fmla="*/ 173 h 173"/>
              <a:gd name="T10" fmla="*/ 36 w 173"/>
              <a:gd name="T11" fmla="*/ 154 h 173"/>
              <a:gd name="T12" fmla="*/ 36 w 173"/>
              <a:gd name="T13" fmla="*/ 154 h 173"/>
              <a:gd name="T14" fmla="*/ 154 w 173"/>
              <a:gd name="T15" fmla="*/ 36 h 173"/>
              <a:gd name="T16" fmla="*/ 154 w 173"/>
              <a:gd name="T17" fmla="*/ 36 h 173"/>
              <a:gd name="T18" fmla="*/ 173 w 173"/>
              <a:gd name="T19" fmla="*/ 18 h 173"/>
              <a:gd name="T20" fmla="*/ 154 w 173"/>
              <a:gd name="T2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3" h="173"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69" y="0"/>
                  <a:pt x="0" y="69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5"/>
                  <a:pt x="8" y="173"/>
                  <a:pt x="18" y="173"/>
                </a:cubicBezTo>
                <a:cubicBezTo>
                  <a:pt x="28" y="173"/>
                  <a:pt x="36" y="165"/>
                  <a:pt x="36" y="154"/>
                </a:cubicBezTo>
                <a:cubicBezTo>
                  <a:pt x="36" y="154"/>
                  <a:pt x="36" y="154"/>
                  <a:pt x="36" y="154"/>
                </a:cubicBezTo>
                <a:cubicBezTo>
                  <a:pt x="36" y="89"/>
                  <a:pt x="89" y="36"/>
                  <a:pt x="154" y="36"/>
                </a:cubicBezTo>
                <a:cubicBezTo>
                  <a:pt x="154" y="36"/>
                  <a:pt x="154" y="36"/>
                  <a:pt x="154" y="36"/>
                </a:cubicBezTo>
                <a:cubicBezTo>
                  <a:pt x="165" y="36"/>
                  <a:pt x="173" y="28"/>
                  <a:pt x="173" y="18"/>
                </a:cubicBezTo>
                <a:cubicBezTo>
                  <a:pt x="173" y="8"/>
                  <a:pt x="165" y="0"/>
                  <a:pt x="154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6113" y="3246438"/>
            <a:ext cx="900112" cy="900112"/>
            <a:chOff x="3186113" y="3246438"/>
            <a:chExt cx="900112" cy="900112"/>
          </a:xfrm>
        </p:grpSpPr>
        <p:sp>
          <p:nvSpPr>
            <p:cNvPr id="16" name="Oval 72"/>
            <p:cNvSpPr>
              <a:spLocks noChangeAspect="1"/>
            </p:cNvSpPr>
            <p:nvPr/>
          </p:nvSpPr>
          <p:spPr>
            <a:xfrm>
              <a:off x="3186113" y="3246438"/>
              <a:ext cx="900112" cy="900112"/>
            </a:xfrm>
            <a:prstGeom prst="ellipse">
              <a:avLst/>
            </a:prstGeom>
            <a:solidFill>
              <a:srgbClr val="745C55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87"/>
            <p:cNvSpPr>
              <a:spLocks noEditPoints="1"/>
            </p:cNvSpPr>
            <p:nvPr/>
          </p:nvSpPr>
          <p:spPr bwMode="auto">
            <a:xfrm>
              <a:off x="3430588" y="3552825"/>
              <a:ext cx="414337" cy="311150"/>
            </a:xfrm>
            <a:custGeom>
              <a:avLst/>
              <a:gdLst>
                <a:gd name="T0" fmla="*/ 925 w 1124"/>
                <a:gd name="T1" fmla="*/ 21 h 843"/>
                <a:gd name="T2" fmla="*/ 249 w 1124"/>
                <a:gd name="T3" fmla="*/ 0 h 843"/>
                <a:gd name="T4" fmla="*/ 21 w 1124"/>
                <a:gd name="T5" fmla="*/ 199 h 843"/>
                <a:gd name="T6" fmla="*/ 18 w 1124"/>
                <a:gd name="T7" fmla="*/ 295 h 843"/>
                <a:gd name="T8" fmla="*/ 562 w 1124"/>
                <a:gd name="T9" fmla="*/ 843 h 843"/>
                <a:gd name="T10" fmla="*/ 1106 w 1124"/>
                <a:gd name="T11" fmla="*/ 295 h 843"/>
                <a:gd name="T12" fmla="*/ 1103 w 1124"/>
                <a:gd name="T13" fmla="*/ 199 h 843"/>
                <a:gd name="T14" fmla="*/ 484 w 1124"/>
                <a:gd name="T15" fmla="*/ 246 h 843"/>
                <a:gd name="T16" fmla="*/ 640 w 1124"/>
                <a:gd name="T17" fmla="*/ 246 h 843"/>
                <a:gd name="T18" fmla="*/ 685 w 1124"/>
                <a:gd name="T19" fmla="*/ 78 h 843"/>
                <a:gd name="T20" fmla="*/ 667 w 1124"/>
                <a:gd name="T21" fmla="*/ 223 h 843"/>
                <a:gd name="T22" fmla="*/ 457 w 1124"/>
                <a:gd name="T23" fmla="*/ 223 h 843"/>
                <a:gd name="T24" fmla="*/ 439 w 1124"/>
                <a:gd name="T25" fmla="*/ 78 h 843"/>
                <a:gd name="T26" fmla="*/ 457 w 1124"/>
                <a:gd name="T27" fmla="*/ 223 h 843"/>
                <a:gd name="T28" fmla="*/ 562 w 1124"/>
                <a:gd name="T29" fmla="*/ 718 h 843"/>
                <a:gd name="T30" fmla="*/ 649 w 1124"/>
                <a:gd name="T31" fmla="*/ 281 h 843"/>
                <a:gd name="T32" fmla="*/ 858 w 1124"/>
                <a:gd name="T33" fmla="*/ 281 h 843"/>
                <a:gd name="T34" fmla="*/ 685 w 1124"/>
                <a:gd name="T35" fmla="*/ 281 h 843"/>
                <a:gd name="T36" fmla="*/ 781 w 1124"/>
                <a:gd name="T37" fmla="*/ 174 h 843"/>
                <a:gd name="T38" fmla="*/ 695 w 1124"/>
                <a:gd name="T39" fmla="*/ 246 h 843"/>
                <a:gd name="T40" fmla="*/ 851 w 1124"/>
                <a:gd name="T41" fmla="*/ 70 h 843"/>
                <a:gd name="T42" fmla="*/ 727 w 1124"/>
                <a:gd name="T43" fmla="*/ 70 h 843"/>
                <a:gd name="T44" fmla="*/ 484 w 1124"/>
                <a:gd name="T45" fmla="*/ 70 h 843"/>
                <a:gd name="T46" fmla="*/ 562 w 1124"/>
                <a:gd name="T47" fmla="*/ 135 h 843"/>
                <a:gd name="T48" fmla="*/ 273 w 1124"/>
                <a:gd name="T49" fmla="*/ 70 h 843"/>
                <a:gd name="T50" fmla="*/ 341 w 1124"/>
                <a:gd name="T51" fmla="*/ 126 h 843"/>
                <a:gd name="T52" fmla="*/ 429 w 1124"/>
                <a:gd name="T53" fmla="*/ 246 h 843"/>
                <a:gd name="T54" fmla="*/ 343 w 1124"/>
                <a:gd name="T55" fmla="*/ 174 h 843"/>
                <a:gd name="T56" fmla="*/ 525 w 1124"/>
                <a:gd name="T57" fmla="*/ 712 h 843"/>
                <a:gd name="T58" fmla="*/ 439 w 1124"/>
                <a:gd name="T59" fmla="*/ 281 h 843"/>
                <a:gd name="T60" fmla="*/ 101 w 1124"/>
                <a:gd name="T61" fmla="*/ 281 h 843"/>
                <a:gd name="T62" fmla="*/ 446 w 1124"/>
                <a:gd name="T63" fmla="*/ 649 h 843"/>
                <a:gd name="T64" fmla="*/ 1023 w 1124"/>
                <a:gd name="T65" fmla="*/ 281 h 843"/>
                <a:gd name="T66" fmla="*/ 899 w 1124"/>
                <a:gd name="T67" fmla="*/ 281 h 843"/>
                <a:gd name="T68" fmla="*/ 808 w 1124"/>
                <a:gd name="T69" fmla="*/ 151 h 843"/>
                <a:gd name="T70" fmla="*/ 1051 w 1124"/>
                <a:gd name="T71" fmla="*/ 246 h 843"/>
                <a:gd name="T72" fmla="*/ 235 w 1124"/>
                <a:gd name="T73" fmla="*/ 84 h 843"/>
                <a:gd name="T74" fmla="*/ 221 w 1124"/>
                <a:gd name="T75" fmla="*/ 246 h 843"/>
                <a:gd name="T76" fmla="*/ 235 w 1124"/>
                <a:gd name="T77" fmla="*/ 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4" h="843">
                  <a:moveTo>
                    <a:pt x="1103" y="199"/>
                  </a:moveTo>
                  <a:cubicBezTo>
                    <a:pt x="925" y="21"/>
                    <a:pt x="925" y="21"/>
                    <a:pt x="925" y="21"/>
                  </a:cubicBezTo>
                  <a:cubicBezTo>
                    <a:pt x="912" y="7"/>
                    <a:pt x="894" y="0"/>
                    <a:pt x="875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0" y="0"/>
                    <a:pt x="212" y="7"/>
                    <a:pt x="199" y="21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7" y="213"/>
                    <a:pt x="0" y="231"/>
                    <a:pt x="0" y="249"/>
                  </a:cubicBezTo>
                  <a:cubicBezTo>
                    <a:pt x="0" y="266"/>
                    <a:pt x="6" y="282"/>
                    <a:pt x="18" y="295"/>
                  </a:cubicBezTo>
                  <a:cubicBezTo>
                    <a:pt x="509" y="819"/>
                    <a:pt x="509" y="819"/>
                    <a:pt x="509" y="819"/>
                  </a:cubicBezTo>
                  <a:cubicBezTo>
                    <a:pt x="523" y="834"/>
                    <a:pt x="542" y="843"/>
                    <a:pt x="562" y="843"/>
                  </a:cubicBezTo>
                  <a:cubicBezTo>
                    <a:pt x="582" y="843"/>
                    <a:pt x="601" y="834"/>
                    <a:pt x="615" y="819"/>
                  </a:cubicBezTo>
                  <a:cubicBezTo>
                    <a:pt x="1106" y="295"/>
                    <a:pt x="1106" y="295"/>
                    <a:pt x="1106" y="295"/>
                  </a:cubicBezTo>
                  <a:cubicBezTo>
                    <a:pt x="1118" y="282"/>
                    <a:pt x="1124" y="265"/>
                    <a:pt x="1124" y="248"/>
                  </a:cubicBezTo>
                  <a:cubicBezTo>
                    <a:pt x="1124" y="230"/>
                    <a:pt x="1117" y="213"/>
                    <a:pt x="1103" y="199"/>
                  </a:cubicBezTo>
                  <a:close/>
                  <a:moveTo>
                    <a:pt x="640" y="246"/>
                  </a:moveTo>
                  <a:cubicBezTo>
                    <a:pt x="484" y="246"/>
                    <a:pt x="484" y="246"/>
                    <a:pt x="484" y="246"/>
                  </a:cubicBezTo>
                  <a:cubicBezTo>
                    <a:pt x="562" y="181"/>
                    <a:pt x="562" y="181"/>
                    <a:pt x="562" y="181"/>
                  </a:cubicBezTo>
                  <a:lnTo>
                    <a:pt x="640" y="246"/>
                  </a:lnTo>
                  <a:close/>
                  <a:moveTo>
                    <a:pt x="589" y="158"/>
                  </a:moveTo>
                  <a:cubicBezTo>
                    <a:pt x="685" y="78"/>
                    <a:pt x="685" y="78"/>
                    <a:pt x="685" y="78"/>
                  </a:cubicBezTo>
                  <a:cubicBezTo>
                    <a:pt x="756" y="149"/>
                    <a:pt x="756" y="149"/>
                    <a:pt x="756" y="149"/>
                  </a:cubicBezTo>
                  <a:cubicBezTo>
                    <a:pt x="667" y="223"/>
                    <a:pt x="667" y="223"/>
                    <a:pt x="667" y="223"/>
                  </a:cubicBezTo>
                  <a:lnTo>
                    <a:pt x="589" y="158"/>
                  </a:lnTo>
                  <a:close/>
                  <a:moveTo>
                    <a:pt x="457" y="223"/>
                  </a:moveTo>
                  <a:cubicBezTo>
                    <a:pt x="368" y="149"/>
                    <a:pt x="368" y="149"/>
                    <a:pt x="368" y="149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535" y="158"/>
                    <a:pt x="535" y="158"/>
                    <a:pt x="535" y="158"/>
                  </a:cubicBezTo>
                  <a:lnTo>
                    <a:pt x="457" y="223"/>
                  </a:lnTo>
                  <a:close/>
                  <a:moveTo>
                    <a:pt x="649" y="281"/>
                  </a:moveTo>
                  <a:cubicBezTo>
                    <a:pt x="562" y="718"/>
                    <a:pt x="562" y="718"/>
                    <a:pt x="562" y="718"/>
                  </a:cubicBezTo>
                  <a:cubicBezTo>
                    <a:pt x="475" y="281"/>
                    <a:pt x="475" y="281"/>
                    <a:pt x="475" y="281"/>
                  </a:cubicBezTo>
                  <a:lnTo>
                    <a:pt x="649" y="281"/>
                  </a:lnTo>
                  <a:close/>
                  <a:moveTo>
                    <a:pt x="685" y="281"/>
                  </a:moveTo>
                  <a:cubicBezTo>
                    <a:pt x="858" y="281"/>
                    <a:pt x="858" y="281"/>
                    <a:pt x="858" y="281"/>
                  </a:cubicBezTo>
                  <a:cubicBezTo>
                    <a:pt x="599" y="712"/>
                    <a:pt x="599" y="712"/>
                    <a:pt x="599" y="712"/>
                  </a:cubicBezTo>
                  <a:lnTo>
                    <a:pt x="685" y="281"/>
                  </a:lnTo>
                  <a:close/>
                  <a:moveTo>
                    <a:pt x="695" y="246"/>
                  </a:moveTo>
                  <a:cubicBezTo>
                    <a:pt x="781" y="174"/>
                    <a:pt x="781" y="174"/>
                    <a:pt x="781" y="174"/>
                  </a:cubicBezTo>
                  <a:cubicBezTo>
                    <a:pt x="853" y="246"/>
                    <a:pt x="853" y="246"/>
                    <a:pt x="853" y="246"/>
                  </a:cubicBezTo>
                  <a:lnTo>
                    <a:pt x="695" y="246"/>
                  </a:lnTo>
                  <a:close/>
                  <a:moveTo>
                    <a:pt x="727" y="70"/>
                  </a:moveTo>
                  <a:cubicBezTo>
                    <a:pt x="851" y="70"/>
                    <a:pt x="851" y="70"/>
                    <a:pt x="851" y="70"/>
                  </a:cubicBezTo>
                  <a:cubicBezTo>
                    <a:pt x="783" y="126"/>
                    <a:pt x="783" y="126"/>
                    <a:pt x="783" y="126"/>
                  </a:cubicBezTo>
                  <a:lnTo>
                    <a:pt x="727" y="70"/>
                  </a:lnTo>
                  <a:close/>
                  <a:moveTo>
                    <a:pt x="562" y="135"/>
                  </a:moveTo>
                  <a:cubicBezTo>
                    <a:pt x="484" y="70"/>
                    <a:pt x="484" y="70"/>
                    <a:pt x="484" y="70"/>
                  </a:cubicBezTo>
                  <a:cubicBezTo>
                    <a:pt x="640" y="70"/>
                    <a:pt x="640" y="70"/>
                    <a:pt x="640" y="70"/>
                  </a:cubicBezTo>
                  <a:lnTo>
                    <a:pt x="562" y="135"/>
                  </a:lnTo>
                  <a:close/>
                  <a:moveTo>
                    <a:pt x="341" y="126"/>
                  </a:moveTo>
                  <a:cubicBezTo>
                    <a:pt x="273" y="70"/>
                    <a:pt x="273" y="70"/>
                    <a:pt x="273" y="70"/>
                  </a:cubicBezTo>
                  <a:cubicBezTo>
                    <a:pt x="397" y="70"/>
                    <a:pt x="397" y="70"/>
                    <a:pt x="397" y="70"/>
                  </a:cubicBezTo>
                  <a:lnTo>
                    <a:pt x="341" y="126"/>
                  </a:lnTo>
                  <a:close/>
                  <a:moveTo>
                    <a:pt x="343" y="174"/>
                  </a:moveTo>
                  <a:cubicBezTo>
                    <a:pt x="429" y="246"/>
                    <a:pt x="429" y="246"/>
                    <a:pt x="429" y="246"/>
                  </a:cubicBezTo>
                  <a:cubicBezTo>
                    <a:pt x="271" y="246"/>
                    <a:pt x="271" y="246"/>
                    <a:pt x="271" y="246"/>
                  </a:cubicBezTo>
                  <a:lnTo>
                    <a:pt x="343" y="174"/>
                  </a:lnTo>
                  <a:close/>
                  <a:moveTo>
                    <a:pt x="439" y="281"/>
                  </a:moveTo>
                  <a:cubicBezTo>
                    <a:pt x="525" y="712"/>
                    <a:pt x="525" y="712"/>
                    <a:pt x="525" y="712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439" y="281"/>
                  </a:lnTo>
                  <a:close/>
                  <a:moveTo>
                    <a:pt x="446" y="649"/>
                  </a:moveTo>
                  <a:cubicBezTo>
                    <a:pt x="101" y="281"/>
                    <a:pt x="101" y="281"/>
                    <a:pt x="101" y="281"/>
                  </a:cubicBezTo>
                  <a:cubicBezTo>
                    <a:pt x="225" y="281"/>
                    <a:pt x="225" y="281"/>
                    <a:pt x="225" y="281"/>
                  </a:cubicBezTo>
                  <a:lnTo>
                    <a:pt x="446" y="649"/>
                  </a:lnTo>
                  <a:close/>
                  <a:moveTo>
                    <a:pt x="899" y="281"/>
                  </a:moveTo>
                  <a:cubicBezTo>
                    <a:pt x="1023" y="281"/>
                    <a:pt x="1023" y="281"/>
                    <a:pt x="1023" y="281"/>
                  </a:cubicBezTo>
                  <a:cubicBezTo>
                    <a:pt x="678" y="649"/>
                    <a:pt x="678" y="649"/>
                    <a:pt x="678" y="649"/>
                  </a:cubicBezTo>
                  <a:lnTo>
                    <a:pt x="899" y="281"/>
                  </a:lnTo>
                  <a:close/>
                  <a:moveTo>
                    <a:pt x="903" y="246"/>
                  </a:moveTo>
                  <a:cubicBezTo>
                    <a:pt x="808" y="151"/>
                    <a:pt x="808" y="151"/>
                    <a:pt x="808" y="151"/>
                  </a:cubicBezTo>
                  <a:cubicBezTo>
                    <a:pt x="889" y="84"/>
                    <a:pt x="889" y="84"/>
                    <a:pt x="889" y="84"/>
                  </a:cubicBezTo>
                  <a:cubicBezTo>
                    <a:pt x="1051" y="246"/>
                    <a:pt x="1051" y="246"/>
                    <a:pt x="1051" y="246"/>
                  </a:cubicBezTo>
                  <a:lnTo>
                    <a:pt x="903" y="246"/>
                  </a:lnTo>
                  <a:close/>
                  <a:moveTo>
                    <a:pt x="235" y="84"/>
                  </a:moveTo>
                  <a:cubicBezTo>
                    <a:pt x="316" y="151"/>
                    <a:pt x="316" y="151"/>
                    <a:pt x="316" y="151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70" y="246"/>
                    <a:pt x="70" y="246"/>
                    <a:pt x="70" y="246"/>
                  </a:cubicBezTo>
                  <a:lnTo>
                    <a:pt x="235" y="8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86113" y="4505325"/>
            <a:ext cx="900112" cy="900113"/>
            <a:chOff x="3186113" y="4505325"/>
            <a:chExt cx="900112" cy="900113"/>
          </a:xfrm>
        </p:grpSpPr>
        <p:sp>
          <p:nvSpPr>
            <p:cNvPr id="18" name="Oval 78"/>
            <p:cNvSpPr>
              <a:spLocks noChangeAspect="1"/>
            </p:cNvSpPr>
            <p:nvPr/>
          </p:nvSpPr>
          <p:spPr>
            <a:xfrm>
              <a:off x="3186113" y="4505325"/>
              <a:ext cx="900112" cy="900113"/>
            </a:xfrm>
            <a:prstGeom prst="ellipse">
              <a:avLst/>
            </a:prstGeom>
            <a:solidFill>
              <a:srgbClr val="A28982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3411538" y="4746625"/>
              <a:ext cx="412750" cy="407988"/>
            </a:xfrm>
            <a:custGeom>
              <a:avLst/>
              <a:gdLst>
                <a:gd name="T0" fmla="*/ 744 w 1047"/>
                <a:gd name="T1" fmla="*/ 26 h 1037"/>
                <a:gd name="T2" fmla="*/ 681 w 1047"/>
                <a:gd name="T3" fmla="*/ 0 h 1037"/>
                <a:gd name="T4" fmla="*/ 618 w 1047"/>
                <a:gd name="T5" fmla="*/ 26 h 1037"/>
                <a:gd name="T6" fmla="*/ 568 w 1047"/>
                <a:gd name="T7" fmla="*/ 77 h 1037"/>
                <a:gd name="T8" fmla="*/ 541 w 1047"/>
                <a:gd name="T9" fmla="*/ 140 h 1037"/>
                <a:gd name="T10" fmla="*/ 555 w 1047"/>
                <a:gd name="T11" fmla="*/ 187 h 1037"/>
                <a:gd name="T12" fmla="*/ 69 w 1047"/>
                <a:gd name="T13" fmla="*/ 382 h 1037"/>
                <a:gd name="T14" fmla="*/ 7 w 1047"/>
                <a:gd name="T15" fmla="*/ 460 h 1037"/>
                <a:gd name="T16" fmla="*/ 37 w 1047"/>
                <a:gd name="T17" fmla="*/ 556 h 1037"/>
                <a:gd name="T18" fmla="*/ 491 w 1047"/>
                <a:gd name="T19" fmla="*/ 1006 h 1037"/>
                <a:gd name="T20" fmla="*/ 565 w 1047"/>
                <a:gd name="T21" fmla="*/ 1037 h 1037"/>
                <a:gd name="T22" fmla="*/ 567 w 1047"/>
                <a:gd name="T23" fmla="*/ 1037 h 1037"/>
                <a:gd name="T24" fmla="*/ 589 w 1047"/>
                <a:gd name="T25" fmla="*/ 1035 h 1037"/>
                <a:gd name="T26" fmla="*/ 667 w 1047"/>
                <a:gd name="T27" fmla="*/ 969 h 1037"/>
                <a:gd name="T28" fmla="*/ 858 w 1047"/>
                <a:gd name="T29" fmla="*/ 491 h 1037"/>
                <a:gd name="T30" fmla="*/ 907 w 1047"/>
                <a:gd name="T31" fmla="*/ 506 h 1037"/>
                <a:gd name="T32" fmla="*/ 970 w 1047"/>
                <a:gd name="T33" fmla="*/ 480 h 1037"/>
                <a:gd name="T34" fmla="*/ 1020 w 1047"/>
                <a:gd name="T35" fmla="*/ 429 h 1037"/>
                <a:gd name="T36" fmla="*/ 1047 w 1047"/>
                <a:gd name="T37" fmla="*/ 366 h 1037"/>
                <a:gd name="T38" fmla="*/ 1021 w 1047"/>
                <a:gd name="T39" fmla="*/ 303 h 1037"/>
                <a:gd name="T40" fmla="*/ 744 w 1047"/>
                <a:gd name="T41" fmla="*/ 26 h 1037"/>
                <a:gd name="T42" fmla="*/ 601 w 1047"/>
                <a:gd name="T43" fmla="*/ 943 h 1037"/>
                <a:gd name="T44" fmla="*/ 575 w 1047"/>
                <a:gd name="T45" fmla="*/ 965 h 1037"/>
                <a:gd name="T46" fmla="*/ 566 w 1047"/>
                <a:gd name="T47" fmla="*/ 966 h 1037"/>
                <a:gd name="T48" fmla="*/ 542 w 1047"/>
                <a:gd name="T49" fmla="*/ 955 h 1037"/>
                <a:gd name="T50" fmla="*/ 87 w 1047"/>
                <a:gd name="T51" fmla="*/ 505 h 1037"/>
                <a:gd name="T52" fmla="*/ 77 w 1047"/>
                <a:gd name="T53" fmla="*/ 473 h 1037"/>
                <a:gd name="T54" fmla="*/ 98 w 1047"/>
                <a:gd name="T55" fmla="*/ 447 h 1037"/>
                <a:gd name="T56" fmla="*/ 320 w 1047"/>
                <a:gd name="T57" fmla="*/ 358 h 1037"/>
                <a:gd name="T58" fmla="*/ 770 w 1047"/>
                <a:gd name="T59" fmla="*/ 520 h 1037"/>
                <a:gd name="T60" fmla="*/ 601 w 1047"/>
                <a:gd name="T61" fmla="*/ 943 h 1037"/>
                <a:gd name="T62" fmla="*/ 970 w 1047"/>
                <a:gd name="T63" fmla="*/ 378 h 1037"/>
                <a:gd name="T64" fmla="*/ 919 w 1047"/>
                <a:gd name="T65" fmla="*/ 429 h 1037"/>
                <a:gd name="T66" fmla="*/ 894 w 1047"/>
                <a:gd name="T67" fmla="*/ 429 h 1037"/>
                <a:gd name="T68" fmla="*/ 831 w 1047"/>
                <a:gd name="T69" fmla="*/ 366 h 1037"/>
                <a:gd name="T70" fmla="*/ 780 w 1047"/>
                <a:gd name="T71" fmla="*/ 494 h 1037"/>
                <a:gd name="T72" fmla="*/ 784 w 1047"/>
                <a:gd name="T73" fmla="*/ 483 h 1037"/>
                <a:gd name="T74" fmla="*/ 468 w 1047"/>
                <a:gd name="T75" fmla="*/ 350 h 1037"/>
                <a:gd name="T76" fmla="*/ 376 w 1047"/>
                <a:gd name="T77" fmla="*/ 336 h 1037"/>
                <a:gd name="T78" fmla="*/ 679 w 1047"/>
                <a:gd name="T79" fmla="*/ 214 h 1037"/>
                <a:gd name="T80" fmla="*/ 618 w 1047"/>
                <a:gd name="T81" fmla="*/ 153 h 1037"/>
                <a:gd name="T82" fmla="*/ 618 w 1047"/>
                <a:gd name="T83" fmla="*/ 128 h 1037"/>
                <a:gd name="T84" fmla="*/ 669 w 1047"/>
                <a:gd name="T85" fmla="*/ 77 h 1037"/>
                <a:gd name="T86" fmla="*/ 694 w 1047"/>
                <a:gd name="T87" fmla="*/ 77 h 1037"/>
                <a:gd name="T88" fmla="*/ 970 w 1047"/>
                <a:gd name="T89" fmla="*/ 353 h 1037"/>
                <a:gd name="T90" fmla="*/ 970 w 1047"/>
                <a:gd name="T91" fmla="*/ 378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7" h="1037">
                  <a:moveTo>
                    <a:pt x="744" y="26"/>
                  </a:moveTo>
                  <a:cubicBezTo>
                    <a:pt x="727" y="10"/>
                    <a:pt x="705" y="0"/>
                    <a:pt x="681" y="0"/>
                  </a:cubicBezTo>
                  <a:cubicBezTo>
                    <a:pt x="657" y="0"/>
                    <a:pt x="635" y="10"/>
                    <a:pt x="618" y="26"/>
                  </a:cubicBezTo>
                  <a:cubicBezTo>
                    <a:pt x="568" y="77"/>
                    <a:pt x="568" y="77"/>
                    <a:pt x="568" y="77"/>
                  </a:cubicBezTo>
                  <a:cubicBezTo>
                    <a:pt x="551" y="94"/>
                    <a:pt x="541" y="116"/>
                    <a:pt x="541" y="140"/>
                  </a:cubicBezTo>
                  <a:cubicBezTo>
                    <a:pt x="541" y="157"/>
                    <a:pt x="546" y="173"/>
                    <a:pt x="555" y="187"/>
                  </a:cubicBezTo>
                  <a:cubicBezTo>
                    <a:pt x="69" y="382"/>
                    <a:pt x="69" y="382"/>
                    <a:pt x="69" y="382"/>
                  </a:cubicBezTo>
                  <a:cubicBezTo>
                    <a:pt x="37" y="396"/>
                    <a:pt x="13" y="425"/>
                    <a:pt x="7" y="460"/>
                  </a:cubicBezTo>
                  <a:cubicBezTo>
                    <a:pt x="0" y="495"/>
                    <a:pt x="11" y="531"/>
                    <a:pt x="37" y="556"/>
                  </a:cubicBezTo>
                  <a:cubicBezTo>
                    <a:pt x="491" y="1006"/>
                    <a:pt x="491" y="1006"/>
                    <a:pt x="491" y="1006"/>
                  </a:cubicBezTo>
                  <a:cubicBezTo>
                    <a:pt x="511" y="1025"/>
                    <a:pt x="537" y="1036"/>
                    <a:pt x="565" y="1037"/>
                  </a:cubicBezTo>
                  <a:cubicBezTo>
                    <a:pt x="565" y="1037"/>
                    <a:pt x="567" y="1037"/>
                    <a:pt x="567" y="1037"/>
                  </a:cubicBezTo>
                  <a:cubicBezTo>
                    <a:pt x="575" y="1037"/>
                    <a:pt x="582" y="1036"/>
                    <a:pt x="589" y="1035"/>
                  </a:cubicBezTo>
                  <a:cubicBezTo>
                    <a:pt x="625" y="1027"/>
                    <a:pt x="654" y="1003"/>
                    <a:pt x="667" y="969"/>
                  </a:cubicBezTo>
                  <a:cubicBezTo>
                    <a:pt x="858" y="491"/>
                    <a:pt x="858" y="491"/>
                    <a:pt x="858" y="491"/>
                  </a:cubicBezTo>
                  <a:cubicBezTo>
                    <a:pt x="872" y="501"/>
                    <a:pt x="889" y="506"/>
                    <a:pt x="907" y="506"/>
                  </a:cubicBezTo>
                  <a:cubicBezTo>
                    <a:pt x="931" y="506"/>
                    <a:pt x="953" y="496"/>
                    <a:pt x="970" y="480"/>
                  </a:cubicBezTo>
                  <a:cubicBezTo>
                    <a:pt x="1020" y="429"/>
                    <a:pt x="1020" y="429"/>
                    <a:pt x="1020" y="429"/>
                  </a:cubicBezTo>
                  <a:cubicBezTo>
                    <a:pt x="1037" y="412"/>
                    <a:pt x="1047" y="390"/>
                    <a:pt x="1047" y="366"/>
                  </a:cubicBezTo>
                  <a:cubicBezTo>
                    <a:pt x="1047" y="342"/>
                    <a:pt x="1037" y="319"/>
                    <a:pt x="1021" y="303"/>
                  </a:cubicBezTo>
                  <a:lnTo>
                    <a:pt x="744" y="26"/>
                  </a:lnTo>
                  <a:close/>
                  <a:moveTo>
                    <a:pt x="601" y="943"/>
                  </a:moveTo>
                  <a:cubicBezTo>
                    <a:pt x="596" y="954"/>
                    <a:pt x="586" y="962"/>
                    <a:pt x="575" y="965"/>
                  </a:cubicBezTo>
                  <a:cubicBezTo>
                    <a:pt x="572" y="965"/>
                    <a:pt x="569" y="966"/>
                    <a:pt x="566" y="966"/>
                  </a:cubicBezTo>
                  <a:cubicBezTo>
                    <a:pt x="557" y="965"/>
                    <a:pt x="549" y="962"/>
                    <a:pt x="542" y="955"/>
                  </a:cubicBezTo>
                  <a:cubicBezTo>
                    <a:pt x="87" y="505"/>
                    <a:pt x="87" y="505"/>
                    <a:pt x="87" y="505"/>
                  </a:cubicBezTo>
                  <a:cubicBezTo>
                    <a:pt x="79" y="497"/>
                    <a:pt x="75" y="485"/>
                    <a:pt x="77" y="473"/>
                  </a:cubicBezTo>
                  <a:cubicBezTo>
                    <a:pt x="79" y="462"/>
                    <a:pt x="87" y="452"/>
                    <a:pt x="98" y="447"/>
                  </a:cubicBezTo>
                  <a:cubicBezTo>
                    <a:pt x="320" y="358"/>
                    <a:pt x="320" y="358"/>
                    <a:pt x="320" y="358"/>
                  </a:cubicBezTo>
                  <a:cubicBezTo>
                    <a:pt x="470" y="408"/>
                    <a:pt x="620" y="360"/>
                    <a:pt x="770" y="520"/>
                  </a:cubicBezTo>
                  <a:lnTo>
                    <a:pt x="601" y="943"/>
                  </a:lnTo>
                  <a:close/>
                  <a:moveTo>
                    <a:pt x="970" y="378"/>
                  </a:moveTo>
                  <a:cubicBezTo>
                    <a:pt x="919" y="429"/>
                    <a:pt x="919" y="429"/>
                    <a:pt x="919" y="429"/>
                  </a:cubicBezTo>
                  <a:cubicBezTo>
                    <a:pt x="912" y="436"/>
                    <a:pt x="901" y="436"/>
                    <a:pt x="894" y="429"/>
                  </a:cubicBezTo>
                  <a:cubicBezTo>
                    <a:pt x="831" y="366"/>
                    <a:pt x="831" y="366"/>
                    <a:pt x="831" y="366"/>
                  </a:cubicBezTo>
                  <a:cubicBezTo>
                    <a:pt x="780" y="494"/>
                    <a:pt x="780" y="494"/>
                    <a:pt x="780" y="494"/>
                  </a:cubicBezTo>
                  <a:cubicBezTo>
                    <a:pt x="784" y="483"/>
                    <a:pt x="784" y="483"/>
                    <a:pt x="784" y="483"/>
                  </a:cubicBezTo>
                  <a:cubicBezTo>
                    <a:pt x="676" y="376"/>
                    <a:pt x="567" y="362"/>
                    <a:pt x="468" y="350"/>
                  </a:cubicBezTo>
                  <a:cubicBezTo>
                    <a:pt x="437" y="346"/>
                    <a:pt x="406" y="342"/>
                    <a:pt x="376" y="336"/>
                  </a:cubicBezTo>
                  <a:cubicBezTo>
                    <a:pt x="679" y="214"/>
                    <a:pt x="679" y="214"/>
                    <a:pt x="679" y="214"/>
                  </a:cubicBezTo>
                  <a:cubicBezTo>
                    <a:pt x="618" y="153"/>
                    <a:pt x="618" y="153"/>
                    <a:pt x="618" y="153"/>
                  </a:cubicBezTo>
                  <a:cubicBezTo>
                    <a:pt x="611" y="146"/>
                    <a:pt x="611" y="135"/>
                    <a:pt x="618" y="128"/>
                  </a:cubicBezTo>
                  <a:cubicBezTo>
                    <a:pt x="669" y="77"/>
                    <a:pt x="669" y="77"/>
                    <a:pt x="669" y="77"/>
                  </a:cubicBezTo>
                  <a:cubicBezTo>
                    <a:pt x="676" y="70"/>
                    <a:pt x="687" y="70"/>
                    <a:pt x="694" y="77"/>
                  </a:cubicBezTo>
                  <a:cubicBezTo>
                    <a:pt x="970" y="353"/>
                    <a:pt x="970" y="353"/>
                    <a:pt x="970" y="353"/>
                  </a:cubicBezTo>
                  <a:cubicBezTo>
                    <a:pt x="977" y="360"/>
                    <a:pt x="977" y="372"/>
                    <a:pt x="970" y="37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3611563" y="4930775"/>
            <a:ext cx="69850" cy="69850"/>
          </a:xfrm>
          <a:custGeom>
            <a:avLst/>
            <a:gdLst>
              <a:gd name="T0" fmla="*/ 89 w 178"/>
              <a:gd name="T1" fmla="*/ 179 h 179"/>
              <a:gd name="T2" fmla="*/ 178 w 178"/>
              <a:gd name="T3" fmla="*/ 89 h 179"/>
              <a:gd name="T4" fmla="*/ 89 w 178"/>
              <a:gd name="T5" fmla="*/ 0 h 179"/>
              <a:gd name="T6" fmla="*/ 0 w 178"/>
              <a:gd name="T7" fmla="*/ 89 h 179"/>
              <a:gd name="T8" fmla="*/ 89 w 178"/>
              <a:gd name="T9" fmla="*/ 179 h 179"/>
              <a:gd name="T10" fmla="*/ 89 w 178"/>
              <a:gd name="T11" fmla="*/ 36 h 179"/>
              <a:gd name="T12" fmla="*/ 143 w 178"/>
              <a:gd name="T13" fmla="*/ 89 h 179"/>
              <a:gd name="T14" fmla="*/ 89 w 178"/>
              <a:gd name="T15" fmla="*/ 143 h 179"/>
              <a:gd name="T16" fmla="*/ 35 w 178"/>
              <a:gd name="T17" fmla="*/ 89 h 179"/>
              <a:gd name="T18" fmla="*/ 89 w 178"/>
              <a:gd name="T19" fmla="*/ 3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79">
                <a:moveTo>
                  <a:pt x="89" y="179"/>
                </a:moveTo>
                <a:cubicBezTo>
                  <a:pt x="138" y="179"/>
                  <a:pt x="178" y="139"/>
                  <a:pt x="178" y="89"/>
                </a:cubicBezTo>
                <a:cubicBezTo>
                  <a:pt x="178" y="40"/>
                  <a:pt x="138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89" y="179"/>
                </a:cubicBezTo>
                <a:close/>
                <a:moveTo>
                  <a:pt x="89" y="36"/>
                </a:move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89" y="143"/>
                </a:cubicBezTo>
                <a:cubicBezTo>
                  <a:pt x="59" y="143"/>
                  <a:pt x="35" y="119"/>
                  <a:pt x="35" y="89"/>
                </a:cubicBezTo>
                <a:cubicBezTo>
                  <a:pt x="35" y="60"/>
                  <a:pt x="59" y="36"/>
                  <a:pt x="89" y="3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7"/>
          <p:cNvSpPr>
            <a:spLocks noEditPoints="1"/>
          </p:cNvSpPr>
          <p:nvPr/>
        </p:nvSpPr>
        <p:spPr bwMode="auto">
          <a:xfrm>
            <a:off x="3794125" y="4705350"/>
            <a:ext cx="69850" cy="69850"/>
          </a:xfrm>
          <a:custGeom>
            <a:avLst/>
            <a:gdLst>
              <a:gd name="T0" fmla="*/ 90 w 179"/>
              <a:gd name="T1" fmla="*/ 0 h 179"/>
              <a:gd name="T2" fmla="*/ 0 w 179"/>
              <a:gd name="T3" fmla="*/ 89 h 179"/>
              <a:gd name="T4" fmla="*/ 90 w 179"/>
              <a:gd name="T5" fmla="*/ 179 h 179"/>
              <a:gd name="T6" fmla="*/ 179 w 179"/>
              <a:gd name="T7" fmla="*/ 89 h 179"/>
              <a:gd name="T8" fmla="*/ 90 w 179"/>
              <a:gd name="T9" fmla="*/ 0 h 179"/>
              <a:gd name="T10" fmla="*/ 90 w 179"/>
              <a:gd name="T11" fmla="*/ 143 h 179"/>
              <a:gd name="T12" fmla="*/ 36 w 179"/>
              <a:gd name="T13" fmla="*/ 89 h 179"/>
              <a:gd name="T14" fmla="*/ 90 w 179"/>
              <a:gd name="T15" fmla="*/ 36 h 179"/>
              <a:gd name="T16" fmla="*/ 143 w 179"/>
              <a:gd name="T17" fmla="*/ 89 h 179"/>
              <a:gd name="T18" fmla="*/ 90 w 179"/>
              <a:gd name="T19" fmla="*/ 143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9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90" y="179"/>
                </a:cubicBezTo>
                <a:cubicBezTo>
                  <a:pt x="139" y="179"/>
                  <a:pt x="179" y="139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43"/>
                </a:moveTo>
                <a:cubicBezTo>
                  <a:pt x="60" y="143"/>
                  <a:pt x="36" y="119"/>
                  <a:pt x="36" y="89"/>
                </a:cubicBezTo>
                <a:cubicBezTo>
                  <a:pt x="36" y="60"/>
                  <a:pt x="60" y="36"/>
                  <a:pt x="90" y="36"/>
                </a:cubicBez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90" y="14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8"/>
          <p:cNvSpPr>
            <a:spLocks noEditPoints="1"/>
          </p:cNvSpPr>
          <p:nvPr/>
        </p:nvSpPr>
        <p:spPr bwMode="auto">
          <a:xfrm>
            <a:off x="3525838" y="4916488"/>
            <a:ext cx="57150" cy="55562"/>
          </a:xfrm>
          <a:custGeom>
            <a:avLst/>
            <a:gdLst>
              <a:gd name="T0" fmla="*/ 0 w 143"/>
              <a:gd name="T1" fmla="*/ 72 h 143"/>
              <a:gd name="T2" fmla="*/ 72 w 143"/>
              <a:gd name="T3" fmla="*/ 143 h 143"/>
              <a:gd name="T4" fmla="*/ 143 w 143"/>
              <a:gd name="T5" fmla="*/ 72 h 143"/>
              <a:gd name="T6" fmla="*/ 72 w 143"/>
              <a:gd name="T7" fmla="*/ 0 h 143"/>
              <a:gd name="T8" fmla="*/ 0 w 143"/>
              <a:gd name="T9" fmla="*/ 72 h 143"/>
              <a:gd name="T10" fmla="*/ 72 w 143"/>
              <a:gd name="T11" fmla="*/ 36 h 143"/>
              <a:gd name="T12" fmla="*/ 107 w 143"/>
              <a:gd name="T13" fmla="*/ 72 h 143"/>
              <a:gd name="T14" fmla="*/ 72 w 143"/>
              <a:gd name="T15" fmla="*/ 108 h 143"/>
              <a:gd name="T16" fmla="*/ 36 w 143"/>
              <a:gd name="T17" fmla="*/ 72 h 143"/>
              <a:gd name="T18" fmla="*/ 72 w 143"/>
              <a:gd name="T19" fmla="*/ 3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3" h="143">
                <a:moveTo>
                  <a:pt x="0" y="72"/>
                </a:moveTo>
                <a:cubicBezTo>
                  <a:pt x="0" y="111"/>
                  <a:pt x="32" y="143"/>
                  <a:pt x="72" y="143"/>
                </a:cubicBezTo>
                <a:cubicBezTo>
                  <a:pt x="111" y="143"/>
                  <a:pt x="143" y="111"/>
                  <a:pt x="143" y="72"/>
                </a:cubicBezTo>
                <a:cubicBezTo>
                  <a:pt x="143" y="32"/>
                  <a:pt x="111" y="0"/>
                  <a:pt x="72" y="0"/>
                </a:cubicBezTo>
                <a:cubicBezTo>
                  <a:pt x="32" y="0"/>
                  <a:pt x="0" y="32"/>
                  <a:pt x="0" y="72"/>
                </a:cubicBezTo>
                <a:close/>
                <a:moveTo>
                  <a:pt x="72" y="36"/>
                </a:moveTo>
                <a:cubicBezTo>
                  <a:pt x="91" y="36"/>
                  <a:pt x="107" y="52"/>
                  <a:pt x="107" y="72"/>
                </a:cubicBezTo>
                <a:cubicBezTo>
                  <a:pt x="107" y="92"/>
                  <a:pt x="91" y="108"/>
                  <a:pt x="72" y="108"/>
                </a:cubicBezTo>
                <a:cubicBezTo>
                  <a:pt x="52" y="108"/>
                  <a:pt x="36" y="92"/>
                  <a:pt x="36" y="72"/>
                </a:cubicBezTo>
                <a:cubicBezTo>
                  <a:pt x="36" y="52"/>
                  <a:pt x="52" y="36"/>
                  <a:pt x="72" y="3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3582988" y="5014913"/>
            <a:ext cx="28575" cy="26987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Oval 10"/>
          <p:cNvSpPr>
            <a:spLocks noChangeArrowheads="1"/>
          </p:cNvSpPr>
          <p:nvPr/>
        </p:nvSpPr>
        <p:spPr bwMode="auto">
          <a:xfrm>
            <a:off x="3806825" y="4803775"/>
            <a:ext cx="28575" cy="2857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40"/>
          <p:cNvSpPr/>
          <p:nvPr/>
        </p:nvSpPr>
        <p:spPr bwMode="auto">
          <a:xfrm>
            <a:off x="8470900" y="2278063"/>
            <a:ext cx="101600" cy="101600"/>
          </a:xfrm>
          <a:custGeom>
            <a:avLst/>
            <a:gdLst>
              <a:gd name="T0" fmla="*/ 305 w 330"/>
              <a:gd name="T1" fmla="*/ 0 h 330"/>
              <a:gd name="T2" fmla="*/ 0 w 330"/>
              <a:gd name="T3" fmla="*/ 305 h 330"/>
              <a:gd name="T4" fmla="*/ 25 w 330"/>
              <a:gd name="T5" fmla="*/ 330 h 330"/>
              <a:gd name="T6" fmla="*/ 50 w 330"/>
              <a:gd name="T7" fmla="*/ 305 h 330"/>
              <a:gd name="T8" fmla="*/ 305 w 330"/>
              <a:gd name="T9" fmla="*/ 50 h 330"/>
              <a:gd name="T10" fmla="*/ 330 w 330"/>
              <a:gd name="T11" fmla="*/ 25 h 330"/>
              <a:gd name="T12" fmla="*/ 305 w 330"/>
              <a:gd name="T1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0" h="330">
                <a:moveTo>
                  <a:pt x="305" y="0"/>
                </a:moveTo>
                <a:cubicBezTo>
                  <a:pt x="137" y="0"/>
                  <a:pt x="0" y="137"/>
                  <a:pt x="0" y="305"/>
                </a:cubicBezTo>
                <a:cubicBezTo>
                  <a:pt x="0" y="319"/>
                  <a:pt x="11" y="330"/>
                  <a:pt x="25" y="330"/>
                </a:cubicBezTo>
                <a:cubicBezTo>
                  <a:pt x="39" y="330"/>
                  <a:pt x="50" y="319"/>
                  <a:pt x="50" y="305"/>
                </a:cubicBezTo>
                <a:cubicBezTo>
                  <a:pt x="50" y="165"/>
                  <a:pt x="165" y="50"/>
                  <a:pt x="305" y="50"/>
                </a:cubicBezTo>
                <a:cubicBezTo>
                  <a:pt x="319" y="50"/>
                  <a:pt x="330" y="39"/>
                  <a:pt x="330" y="25"/>
                </a:cubicBezTo>
                <a:cubicBezTo>
                  <a:pt x="330" y="11"/>
                  <a:pt x="319" y="0"/>
                  <a:pt x="305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073525" y="2409825"/>
            <a:ext cx="650875" cy="2533650"/>
            <a:chOff x="4073525" y="2409825"/>
            <a:chExt cx="650875" cy="2533650"/>
          </a:xfrm>
        </p:grpSpPr>
        <p:cxnSp>
          <p:nvCxnSpPr>
            <p:cNvPr id="33" name="Straight Connector 132"/>
            <p:cNvCxnSpPr>
              <a:cxnSpLocks noChangeShapeType="1"/>
            </p:cNvCxnSpPr>
            <p:nvPr/>
          </p:nvCxnSpPr>
          <p:spPr bwMode="auto">
            <a:xfrm>
              <a:off x="4083050" y="2414588"/>
              <a:ext cx="152400" cy="0"/>
            </a:xfrm>
            <a:prstGeom prst="line">
              <a:avLst/>
            </a:prstGeom>
            <a:noFill/>
            <a:ln w="12700" algn="ctr">
              <a:solidFill>
                <a:srgbClr val="ADBACA"/>
              </a:solidFill>
              <a:prstDash val="sys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133"/>
            <p:cNvCxnSpPr>
              <a:cxnSpLocks noChangeShapeType="1"/>
            </p:cNvCxnSpPr>
            <p:nvPr/>
          </p:nvCxnSpPr>
          <p:spPr bwMode="auto">
            <a:xfrm>
              <a:off x="4235450" y="2409825"/>
              <a:ext cx="0" cy="2533650"/>
            </a:xfrm>
            <a:prstGeom prst="line">
              <a:avLst/>
            </a:prstGeom>
            <a:noFill/>
            <a:ln w="12700" algn="ctr">
              <a:solidFill>
                <a:srgbClr val="ADBACA"/>
              </a:solidFill>
              <a:prstDash val="sys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Connector 136"/>
            <p:cNvCxnSpPr>
              <a:cxnSpLocks noChangeShapeType="1"/>
            </p:cNvCxnSpPr>
            <p:nvPr/>
          </p:nvCxnSpPr>
          <p:spPr bwMode="auto">
            <a:xfrm>
              <a:off x="4083050" y="4943475"/>
              <a:ext cx="152400" cy="0"/>
            </a:xfrm>
            <a:prstGeom prst="line">
              <a:avLst/>
            </a:prstGeom>
            <a:noFill/>
            <a:ln w="12700" algn="ctr">
              <a:solidFill>
                <a:srgbClr val="ADBACA"/>
              </a:solidFill>
              <a:prstDash val="sys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Connector 137"/>
            <p:cNvCxnSpPr>
              <a:cxnSpLocks noChangeShapeType="1"/>
            </p:cNvCxnSpPr>
            <p:nvPr/>
          </p:nvCxnSpPr>
          <p:spPr bwMode="auto">
            <a:xfrm>
              <a:off x="4073525" y="3692525"/>
              <a:ext cx="650875" cy="0"/>
            </a:xfrm>
            <a:prstGeom prst="line">
              <a:avLst/>
            </a:prstGeom>
            <a:noFill/>
            <a:ln w="12700" algn="ctr">
              <a:solidFill>
                <a:srgbClr val="ADBACA"/>
              </a:solidFill>
              <a:prstDash val="sysDash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500062" y="2252940"/>
            <a:ext cx="2451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我能干什么</a:t>
            </a:r>
            <a:endParaRPr lang="en-US" alt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998682" y="3507859"/>
            <a:ext cx="1952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我该怎么干</a:t>
            </a:r>
            <a:endParaRPr lang="en-US" alt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1074196" y="4757222"/>
            <a:ext cx="1952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如何提升自我</a:t>
            </a:r>
            <a:endParaRPr lang="en-US" alt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 rot="209934">
            <a:off x="4296568" y="1357127"/>
            <a:ext cx="1693862" cy="827088"/>
            <a:chOff x="4480720" y="1486536"/>
            <a:chExt cx="1693862" cy="827088"/>
          </a:xfrm>
        </p:grpSpPr>
        <p:sp>
          <p:nvSpPr>
            <p:cNvPr id="55" name="Down Arrow Callout 5"/>
            <p:cNvSpPr/>
            <p:nvPr/>
          </p:nvSpPr>
          <p:spPr>
            <a:xfrm rot="20239925">
              <a:off x="4480720" y="1486536"/>
              <a:ext cx="1693862" cy="827088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75000"/>
              </a:avLst>
            </a:prstGeom>
            <a:solidFill>
              <a:srgbClr val="745C5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 rot="20186571">
              <a:off x="4560235" y="1684351"/>
              <a:ext cx="13731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用户痛点</a:t>
              </a:r>
              <a:endPara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8" name="TextBox 13"/>
          <p:cNvSpPr txBox="1">
            <a:spLocks noChangeArrowheads="1"/>
          </p:cNvSpPr>
          <p:nvPr/>
        </p:nvSpPr>
        <p:spPr bwMode="auto">
          <a:xfrm rot="20186571">
            <a:off x="6266516" y="5625540"/>
            <a:ext cx="1373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用户需求</a:t>
            </a:r>
            <a:endParaRPr lang="en-US" altLang="zh-CN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29"/>
          <p:cNvSpPr txBox="1">
            <a:spLocks noChangeArrowheads="1"/>
          </p:cNvSpPr>
          <p:nvPr/>
        </p:nvSpPr>
        <p:spPr bwMode="auto">
          <a:xfrm>
            <a:off x="8417196" y="2927698"/>
            <a:ext cx="5125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</a:p>
        </p:txBody>
      </p:sp>
      <p:sp>
        <p:nvSpPr>
          <p:cNvPr id="65" name="文本框 29"/>
          <p:cNvSpPr txBox="1">
            <a:spLocks noChangeArrowheads="1"/>
          </p:cNvSpPr>
          <p:nvPr/>
        </p:nvSpPr>
        <p:spPr bwMode="auto">
          <a:xfrm>
            <a:off x="9017080" y="2492312"/>
            <a:ext cx="261190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800" b="1" dirty="0">
                <a:solidFill>
                  <a:srgbClr val="745C55"/>
                </a:solidFill>
                <a:latin typeface="Microsoft Himalaya" panose="01010100010101010101" pitchFamily="2" charset="0"/>
                <a:ea typeface="华文行楷" panose="02010800040101010101" pitchFamily="2" charset="-122"/>
                <a:cs typeface="Microsoft Himalaya" panose="01010100010101010101" pitchFamily="2" charset="0"/>
              </a:rPr>
              <a:t>及时</a:t>
            </a:r>
          </a:p>
        </p:txBody>
      </p:sp>
      <p:sp>
        <p:nvSpPr>
          <p:cNvPr id="66" name="文本框 29"/>
          <p:cNvSpPr txBox="1">
            <a:spLocks noChangeArrowheads="1"/>
          </p:cNvSpPr>
          <p:nvPr/>
        </p:nvSpPr>
        <p:spPr bwMode="auto">
          <a:xfrm>
            <a:off x="8727186" y="3798887"/>
            <a:ext cx="19789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就够了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40628"/>
            <a:ext cx="12192000" cy="2296699"/>
          </a:xfrm>
          <a:prstGeom prst="rect">
            <a:avLst/>
          </a:prstGeom>
          <a:solidFill>
            <a:srgbClr val="745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0461" y="1902619"/>
            <a:ext cx="5291605" cy="3227368"/>
            <a:chOff x="7933328" y="4296514"/>
            <a:chExt cx="3338484" cy="2036153"/>
          </a:xfrm>
        </p:grpSpPr>
        <p:sp>
          <p:nvSpPr>
            <p:cNvPr id="2" name="矩形 1"/>
            <p:cNvSpPr/>
            <p:nvPr/>
          </p:nvSpPr>
          <p:spPr>
            <a:xfrm>
              <a:off x="8322733" y="4385733"/>
              <a:ext cx="2556934" cy="1651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Picture 6" descr="Laptop Mask 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3328" y="4296514"/>
              <a:ext cx="3338484" cy="20361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930086" y="4424551"/>
              <a:ext cx="1339173" cy="166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1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6096000" y="3135034"/>
            <a:ext cx="55229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我们的产品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功能总览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88" y="95556"/>
            <a:ext cx="3231052" cy="6666888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263248" y="2769446"/>
            <a:ext cx="2199786" cy="798011"/>
            <a:chOff x="798913" y="1554972"/>
            <a:chExt cx="2894121" cy="798011"/>
          </a:xfrm>
        </p:grpSpPr>
        <p:sp>
          <p:nvSpPr>
            <p:cNvPr id="38" name="圆角矩形 37"/>
            <p:cNvSpPr/>
            <p:nvPr/>
          </p:nvSpPr>
          <p:spPr>
            <a:xfrm>
              <a:off x="798913" y="1554972"/>
              <a:ext cx="2894121" cy="79801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37354" y="1692367"/>
              <a:ext cx="2617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丰富的资源</a:t>
              </a: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31" y="90815"/>
            <a:ext cx="4207365" cy="8701145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1524778" y="1319404"/>
            <a:ext cx="3003307" cy="949690"/>
            <a:chOff x="1506305" y="1241636"/>
            <a:chExt cx="3003307" cy="949690"/>
          </a:xfrm>
        </p:grpSpPr>
        <p:grpSp>
          <p:nvGrpSpPr>
            <p:cNvPr id="52" name="组合 51"/>
            <p:cNvGrpSpPr/>
            <p:nvPr/>
          </p:nvGrpSpPr>
          <p:grpSpPr>
            <a:xfrm>
              <a:off x="1506305" y="1241636"/>
              <a:ext cx="3003307" cy="949690"/>
              <a:chOff x="411501" y="1473574"/>
              <a:chExt cx="3003307" cy="949690"/>
            </a:xfrm>
          </p:grpSpPr>
          <p:sp>
            <p:nvSpPr>
              <p:cNvPr id="54" name="圆角矩形 53"/>
              <p:cNvSpPr/>
              <p:nvPr/>
            </p:nvSpPr>
            <p:spPr>
              <a:xfrm>
                <a:off x="798913" y="1554972"/>
                <a:ext cx="2063539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367434" y="1686809"/>
                <a:ext cx="2047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任务制</a:t>
                </a:r>
              </a:p>
            </p:txBody>
          </p:sp>
          <p:sp>
            <p:nvSpPr>
              <p:cNvPr id="56" name="Oval 44"/>
              <p:cNvSpPr/>
              <p:nvPr/>
            </p:nvSpPr>
            <p:spPr>
              <a:xfrm>
                <a:off x="411501" y="1473574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1664535" y="1331760"/>
              <a:ext cx="6039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524778" y="2688903"/>
            <a:ext cx="3003307" cy="949690"/>
            <a:chOff x="1506305" y="1241636"/>
            <a:chExt cx="3003307" cy="949690"/>
          </a:xfrm>
        </p:grpSpPr>
        <p:grpSp>
          <p:nvGrpSpPr>
            <p:cNvPr id="58" name="组合 57"/>
            <p:cNvGrpSpPr/>
            <p:nvPr/>
          </p:nvGrpSpPr>
          <p:grpSpPr>
            <a:xfrm>
              <a:off x="1506305" y="1241636"/>
              <a:ext cx="3003307" cy="949690"/>
              <a:chOff x="411501" y="1473574"/>
              <a:chExt cx="3003307" cy="94969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798913" y="1554972"/>
                <a:ext cx="2063539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367434" y="1686809"/>
                <a:ext cx="2047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过关式</a:t>
                </a:r>
              </a:p>
            </p:txBody>
          </p:sp>
          <p:sp>
            <p:nvSpPr>
              <p:cNvPr id="62" name="Oval 44"/>
              <p:cNvSpPr/>
              <p:nvPr/>
            </p:nvSpPr>
            <p:spPr>
              <a:xfrm>
                <a:off x="411501" y="1473574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1621164" y="1342012"/>
              <a:ext cx="6907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524778" y="4147661"/>
            <a:ext cx="3003307" cy="949690"/>
            <a:chOff x="1506305" y="1241636"/>
            <a:chExt cx="3003307" cy="949690"/>
          </a:xfrm>
        </p:grpSpPr>
        <p:grpSp>
          <p:nvGrpSpPr>
            <p:cNvPr id="64" name="组合 63"/>
            <p:cNvGrpSpPr/>
            <p:nvPr/>
          </p:nvGrpSpPr>
          <p:grpSpPr>
            <a:xfrm>
              <a:off x="1506305" y="1241636"/>
              <a:ext cx="3003307" cy="949690"/>
              <a:chOff x="411501" y="1473574"/>
              <a:chExt cx="3003307" cy="949690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798913" y="1554972"/>
                <a:ext cx="2063539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367434" y="1686809"/>
                <a:ext cx="2047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个性化</a:t>
                </a:r>
              </a:p>
            </p:txBody>
          </p:sp>
          <p:sp>
            <p:nvSpPr>
              <p:cNvPr id="68" name="Oval 44"/>
              <p:cNvSpPr/>
              <p:nvPr/>
            </p:nvSpPr>
            <p:spPr>
              <a:xfrm>
                <a:off x="411501" y="1473574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1628713" y="1331760"/>
              <a:ext cx="6907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293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86035" y="955954"/>
            <a:ext cx="11419929" cy="5312489"/>
            <a:chOff x="226026" y="1214572"/>
            <a:chExt cx="11419929" cy="5312489"/>
          </a:xfrm>
        </p:grpSpPr>
        <p:sp>
          <p:nvSpPr>
            <p:cNvPr id="69" name="AutoShape 12"/>
            <p:cNvSpPr>
              <a:spLocks noChangeArrowheads="1"/>
            </p:cNvSpPr>
            <p:nvPr/>
          </p:nvSpPr>
          <p:spPr bwMode="auto">
            <a:xfrm rot="16200000">
              <a:off x="1332257" y="2113245"/>
              <a:ext cx="3746498" cy="3665685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5400" y="1080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2029954" y="1214572"/>
              <a:ext cx="23511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阅读的文章</a:t>
              </a:r>
              <a:endParaRPr lang="en-US" altLang="zh-CN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右箭头 54"/>
            <p:cNvSpPr/>
            <p:nvPr/>
          </p:nvSpPr>
          <p:spPr>
            <a:xfrm>
              <a:off x="4425696" y="3860937"/>
              <a:ext cx="3346704" cy="263007"/>
            </a:xfrm>
            <a:prstGeom prst="rightArrow">
              <a:avLst>
                <a:gd name="adj1" fmla="val 43046"/>
                <a:gd name="adj2" fmla="val 2620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3"/>
            <p:cNvSpPr/>
            <p:nvPr/>
          </p:nvSpPr>
          <p:spPr>
            <a:xfrm>
              <a:off x="2280359" y="2988442"/>
              <a:ext cx="1922790" cy="1922790"/>
            </a:xfrm>
            <a:prstGeom prst="ellipse">
              <a:avLst/>
            </a:prstGeom>
            <a:noFill/>
            <a:ln w="76200" cap="flat" cmpd="sng" algn="ctr">
              <a:solidFill>
                <a:srgbClr val="C1C7D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2964306" y="1796240"/>
              <a:ext cx="482400" cy="482400"/>
              <a:chOff x="2964306" y="1796240"/>
              <a:chExt cx="482400" cy="482400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2985438" y="1804265"/>
                <a:ext cx="447640" cy="4469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2964306" y="1796240"/>
                <a:ext cx="482400" cy="482400"/>
                <a:chOff x="3678238" y="5294313"/>
                <a:chExt cx="962025" cy="962025"/>
              </a:xfrm>
            </p:grpSpPr>
            <p:sp>
              <p:nvSpPr>
                <p:cNvPr id="15" name="Sev01"/>
                <p:cNvSpPr>
                  <a:spLocks noChangeAspect="1"/>
                </p:cNvSpPr>
                <p:nvPr/>
              </p:nvSpPr>
              <p:spPr>
                <a:xfrm>
                  <a:off x="3678238" y="5294313"/>
                  <a:ext cx="962025" cy="96202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745C55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5325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Freeform 113"/>
                <p:cNvSpPr>
                  <a:spLocks noEditPoints="1"/>
                </p:cNvSpPr>
                <p:nvPr/>
              </p:nvSpPr>
              <p:spPr bwMode="auto">
                <a:xfrm>
                  <a:off x="3944938" y="5607050"/>
                  <a:ext cx="428625" cy="336550"/>
                </a:xfrm>
                <a:custGeom>
                  <a:avLst/>
                  <a:gdLst/>
                  <a:ahLst/>
                  <a:cxnLst>
                    <a:cxn ang="0">
                      <a:pos x="63" y="20"/>
                    </a:cxn>
                    <a:cxn ang="0">
                      <a:pos x="44" y="43"/>
                    </a:cxn>
                    <a:cxn ang="0">
                      <a:pos x="28" y="47"/>
                    </a:cxn>
                    <a:cxn ang="0">
                      <a:pos x="18" y="46"/>
                    </a:cxn>
                    <a:cxn ang="0">
                      <a:pos x="11" y="43"/>
                    </a:cxn>
                    <a:cxn ang="0">
                      <a:pos x="4" y="50"/>
                    </a:cxn>
                    <a:cxn ang="0">
                      <a:pos x="0" y="47"/>
                    </a:cxn>
                    <a:cxn ang="0">
                      <a:pos x="0" y="46"/>
                    </a:cxn>
                    <a:cxn ang="0">
                      <a:pos x="7" y="37"/>
                    </a:cxn>
                    <a:cxn ang="0">
                      <a:pos x="6" y="34"/>
                    </a:cxn>
                    <a:cxn ang="0">
                      <a:pos x="5" y="30"/>
                    </a:cxn>
                    <a:cxn ang="0">
                      <a:pos x="25" y="8"/>
                    </a:cxn>
                    <a:cxn ang="0">
                      <a:pos x="52" y="3"/>
                    </a:cxn>
                    <a:cxn ang="0">
                      <a:pos x="58" y="0"/>
                    </a:cxn>
                    <a:cxn ang="0">
                      <a:pos x="64" y="13"/>
                    </a:cxn>
                    <a:cxn ang="0">
                      <a:pos x="63" y="20"/>
                    </a:cxn>
                    <a:cxn ang="0">
                      <a:pos x="43" y="18"/>
                    </a:cxn>
                    <a:cxn ang="0">
                      <a:pos x="14" y="32"/>
                    </a:cxn>
                    <a:cxn ang="0">
                      <a:pos x="13" y="34"/>
                    </a:cxn>
                    <a:cxn ang="0">
                      <a:pos x="16" y="36"/>
                    </a:cxn>
                    <a:cxn ang="0">
                      <a:pos x="17" y="36"/>
                    </a:cxn>
                    <a:cxn ang="0">
                      <a:pos x="22" y="31"/>
                    </a:cxn>
                    <a:cxn ang="0">
                      <a:pos x="43" y="23"/>
                    </a:cxn>
                    <a:cxn ang="0">
                      <a:pos x="45" y="20"/>
                    </a:cxn>
                    <a:cxn ang="0">
                      <a:pos x="43" y="18"/>
                    </a:cxn>
                  </a:cxnLst>
                  <a:rect l="0" t="0" r="r" b="b"/>
                  <a:pathLst>
                    <a:path w="64" h="50">
                      <a:moveTo>
                        <a:pt x="63" y="20"/>
                      </a:moveTo>
                      <a:cubicBezTo>
                        <a:pt x="61" y="31"/>
                        <a:pt x="54" y="38"/>
                        <a:pt x="44" y="43"/>
                      </a:cubicBezTo>
                      <a:cubicBezTo>
                        <a:pt x="39" y="46"/>
                        <a:pt x="33" y="47"/>
                        <a:pt x="28" y="47"/>
                      </a:cubicBezTo>
                      <a:cubicBezTo>
                        <a:pt x="25" y="47"/>
                        <a:pt x="21" y="47"/>
                        <a:pt x="18" y="46"/>
                      </a:cubicBezTo>
                      <a:cubicBezTo>
                        <a:pt x="16" y="45"/>
                        <a:pt x="13" y="43"/>
                        <a:pt x="11" y="43"/>
                      </a:cubicBezTo>
                      <a:cubicBezTo>
                        <a:pt x="9" y="43"/>
                        <a:pt x="7" y="50"/>
                        <a:pt x="4" y="50"/>
                      </a:cubicBezTo>
                      <a:cubicBezTo>
                        <a:pt x="2" y="50"/>
                        <a:pt x="1" y="49"/>
                        <a:pt x="0" y="47"/>
                      </a:cubicBezTo>
                      <a:cubicBezTo>
                        <a:pt x="0" y="47"/>
                        <a:pt x="0" y="46"/>
                        <a:pt x="0" y="46"/>
                      </a:cubicBezTo>
                      <a:cubicBezTo>
                        <a:pt x="0" y="42"/>
                        <a:pt x="7" y="39"/>
                        <a:pt x="7" y="37"/>
                      </a:cubicBezTo>
                      <a:cubicBezTo>
                        <a:pt x="7" y="37"/>
                        <a:pt x="6" y="35"/>
                        <a:pt x="6" y="34"/>
                      </a:cubicBezTo>
                      <a:cubicBezTo>
                        <a:pt x="6" y="33"/>
                        <a:pt x="5" y="32"/>
                        <a:pt x="5" y="30"/>
                      </a:cubicBezTo>
                      <a:cubicBezTo>
                        <a:pt x="5" y="19"/>
                        <a:pt x="14" y="11"/>
                        <a:pt x="25" y="8"/>
                      </a:cubicBezTo>
                      <a:cubicBezTo>
                        <a:pt x="32" y="5"/>
                        <a:pt x="47" y="8"/>
                        <a:pt x="52" y="3"/>
                      </a:cubicBezTo>
                      <a:cubicBezTo>
                        <a:pt x="54" y="1"/>
                        <a:pt x="55" y="0"/>
                        <a:pt x="58" y="0"/>
                      </a:cubicBezTo>
                      <a:cubicBezTo>
                        <a:pt x="62" y="0"/>
                        <a:pt x="64" y="10"/>
                        <a:pt x="64" y="13"/>
                      </a:cubicBezTo>
                      <a:cubicBezTo>
                        <a:pt x="64" y="16"/>
                        <a:pt x="63" y="18"/>
                        <a:pt x="63" y="20"/>
                      </a:cubicBezTo>
                      <a:close/>
                      <a:moveTo>
                        <a:pt x="43" y="18"/>
                      </a:moveTo>
                      <a:cubicBezTo>
                        <a:pt x="31" y="18"/>
                        <a:pt x="22" y="23"/>
                        <a:pt x="14" y="32"/>
                      </a:cubicBezTo>
                      <a:cubicBezTo>
                        <a:pt x="14" y="33"/>
                        <a:pt x="13" y="33"/>
                        <a:pt x="13" y="34"/>
                      </a:cubicBezTo>
                      <a:cubicBezTo>
                        <a:pt x="13" y="35"/>
                        <a:pt x="15" y="36"/>
                        <a:pt x="16" y="36"/>
                      </a:cubicBezTo>
                      <a:cubicBezTo>
                        <a:pt x="16" y="36"/>
                        <a:pt x="17" y="36"/>
                        <a:pt x="17" y="36"/>
                      </a:cubicBezTo>
                      <a:cubicBezTo>
                        <a:pt x="19" y="34"/>
                        <a:pt x="21" y="32"/>
                        <a:pt x="22" y="31"/>
                      </a:cubicBezTo>
                      <a:cubicBezTo>
                        <a:pt x="29" y="25"/>
                        <a:pt x="34" y="23"/>
                        <a:pt x="43" y="23"/>
                      </a:cubicBezTo>
                      <a:cubicBezTo>
                        <a:pt x="44" y="23"/>
                        <a:pt x="45" y="22"/>
                        <a:pt x="45" y="20"/>
                      </a:cubicBezTo>
                      <a:cubicBezTo>
                        <a:pt x="45" y="19"/>
                        <a:pt x="44" y="18"/>
                        <a:pt x="43" y="18"/>
                      </a:cubicBezTo>
                      <a:close/>
                    </a:path>
                  </a:pathLst>
                </a:custGeom>
                <a:solidFill>
                  <a:srgbClr val="745C55"/>
                </a:solidFill>
                <a:ln w="9525">
                  <a:noFill/>
                  <a:round/>
                </a:ln>
              </p:spPr>
              <p:txBody>
                <a:bodyPr lIns="121682" tIns="60841" rIns="121682" bIns="60841"/>
                <a:lstStyle/>
                <a:p>
                  <a:pPr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190" kern="0" dirty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3" name="组合 72"/>
            <p:cNvGrpSpPr/>
            <p:nvPr/>
          </p:nvGrpSpPr>
          <p:grpSpPr>
            <a:xfrm>
              <a:off x="1128903" y="3705581"/>
              <a:ext cx="481012" cy="481012"/>
              <a:chOff x="1128903" y="3705581"/>
              <a:chExt cx="481012" cy="481012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136445" y="3713471"/>
                <a:ext cx="447640" cy="4469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1128903" y="3705581"/>
                <a:ext cx="481012" cy="481012"/>
                <a:chOff x="3125788" y="3719513"/>
                <a:chExt cx="962025" cy="962025"/>
              </a:xfrm>
            </p:grpSpPr>
            <p:sp>
              <p:nvSpPr>
                <p:cNvPr id="14" name="Sev01"/>
                <p:cNvSpPr>
                  <a:spLocks noChangeAspect="1"/>
                </p:cNvSpPr>
                <p:nvPr/>
              </p:nvSpPr>
              <p:spPr>
                <a:xfrm>
                  <a:off x="3125788" y="3719513"/>
                  <a:ext cx="962025" cy="96202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745C55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5325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Freeform 103"/>
                <p:cNvSpPr/>
                <p:nvPr/>
              </p:nvSpPr>
              <p:spPr bwMode="auto">
                <a:xfrm>
                  <a:off x="3435350" y="4022725"/>
                  <a:ext cx="342900" cy="355600"/>
                </a:xfrm>
                <a:custGeom>
                  <a:avLst/>
                  <a:gdLst/>
                  <a:ahLst/>
                  <a:cxnLst>
                    <a:cxn ang="0">
                      <a:pos x="56" y="5"/>
                    </a:cxn>
                    <a:cxn ang="0">
                      <a:pos x="33" y="27"/>
                    </a:cxn>
                    <a:cxn ang="0">
                      <a:pos x="33" y="55"/>
                    </a:cxn>
                    <a:cxn ang="0">
                      <a:pos x="45" y="55"/>
                    </a:cxn>
                    <a:cxn ang="0">
                      <a:pos x="47" y="57"/>
                    </a:cxn>
                    <a:cxn ang="0">
                      <a:pos x="45" y="59"/>
                    </a:cxn>
                    <a:cxn ang="0">
                      <a:pos x="13" y="59"/>
                    </a:cxn>
                    <a:cxn ang="0">
                      <a:pos x="10" y="57"/>
                    </a:cxn>
                    <a:cxn ang="0">
                      <a:pos x="13" y="55"/>
                    </a:cxn>
                    <a:cxn ang="0">
                      <a:pos x="24" y="55"/>
                    </a:cxn>
                    <a:cxn ang="0">
                      <a:pos x="24" y="27"/>
                    </a:cxn>
                    <a:cxn ang="0">
                      <a:pos x="2" y="5"/>
                    </a:cxn>
                    <a:cxn ang="0">
                      <a:pos x="0" y="2"/>
                    </a:cxn>
                    <a:cxn ang="0">
                      <a:pos x="4" y="0"/>
                    </a:cxn>
                    <a:cxn ang="0">
                      <a:pos x="54" y="0"/>
                    </a:cxn>
                    <a:cxn ang="0">
                      <a:pos x="57" y="2"/>
                    </a:cxn>
                    <a:cxn ang="0">
                      <a:pos x="56" y="5"/>
                    </a:cxn>
                  </a:cxnLst>
                  <a:rect l="0" t="0" r="r" b="b"/>
                  <a:pathLst>
                    <a:path w="57" h="59">
                      <a:moveTo>
                        <a:pt x="56" y="5"/>
                      </a:move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3" y="55"/>
                        <a:pt x="33" y="55"/>
                        <a:pt x="33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6" y="55"/>
                        <a:pt x="47" y="56"/>
                        <a:pt x="47" y="57"/>
                      </a:cubicBezTo>
                      <a:cubicBezTo>
                        <a:pt x="47" y="58"/>
                        <a:pt x="46" y="59"/>
                        <a:pt x="45" y="5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12" y="59"/>
                        <a:pt x="10" y="58"/>
                        <a:pt x="10" y="57"/>
                      </a:cubicBezTo>
                      <a:cubicBezTo>
                        <a:pt x="10" y="56"/>
                        <a:pt x="12" y="55"/>
                        <a:pt x="13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5" y="0"/>
                        <a:pt x="57" y="0"/>
                        <a:pt x="57" y="2"/>
                      </a:cubicBezTo>
                      <a:cubicBezTo>
                        <a:pt x="57" y="3"/>
                        <a:pt x="57" y="4"/>
                        <a:pt x="56" y="5"/>
                      </a:cubicBezTo>
                      <a:close/>
                    </a:path>
                  </a:pathLst>
                </a:custGeom>
                <a:solidFill>
                  <a:srgbClr val="745C55"/>
                </a:solidFill>
                <a:ln w="9525">
                  <a:noFill/>
                  <a:round/>
                </a:ln>
              </p:spPr>
              <p:txBody>
                <a:bodyPr lIns="121682" tIns="60841" rIns="121682" bIns="60841"/>
                <a:lstStyle/>
                <a:p>
                  <a:pPr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190" kern="0" dirty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2950796" y="5578196"/>
              <a:ext cx="482282" cy="482282"/>
              <a:chOff x="2950796" y="5578196"/>
              <a:chExt cx="482282" cy="482282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964306" y="5594220"/>
                <a:ext cx="447640" cy="4469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2950796" y="5578196"/>
                <a:ext cx="482282" cy="482282"/>
                <a:chOff x="3678238" y="1997075"/>
                <a:chExt cx="962025" cy="962025"/>
              </a:xfrm>
            </p:grpSpPr>
            <p:sp>
              <p:nvSpPr>
                <p:cNvPr id="11" name="Sev01"/>
                <p:cNvSpPr>
                  <a:spLocks noChangeAspect="1"/>
                </p:cNvSpPr>
                <p:nvPr/>
              </p:nvSpPr>
              <p:spPr>
                <a:xfrm>
                  <a:off x="3678238" y="1997075"/>
                  <a:ext cx="962025" cy="96202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A28982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5325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Freeform 71"/>
                <p:cNvSpPr>
                  <a:spLocks noEditPoints="1"/>
                </p:cNvSpPr>
                <p:nvPr/>
              </p:nvSpPr>
              <p:spPr bwMode="auto">
                <a:xfrm>
                  <a:off x="3897313" y="2243138"/>
                  <a:ext cx="520700" cy="488950"/>
                </a:xfrm>
                <a:custGeom>
                  <a:avLst/>
                  <a:gdLst/>
                  <a:ahLst/>
                  <a:cxnLst>
                    <a:cxn ang="0">
                      <a:pos x="65" y="22"/>
                    </a:cxn>
                    <a:cxn ang="0">
                      <a:pos x="26" y="45"/>
                    </a:cxn>
                    <a:cxn ang="0">
                      <a:pos x="0" y="26"/>
                    </a:cxn>
                    <a:cxn ang="0">
                      <a:pos x="39" y="0"/>
                    </a:cxn>
                    <a:cxn ang="0">
                      <a:pos x="65" y="22"/>
                    </a:cxn>
                    <a:cxn ang="0">
                      <a:pos x="65" y="69"/>
                    </a:cxn>
                    <a:cxn ang="0">
                      <a:pos x="39" y="91"/>
                    </a:cxn>
                    <a:cxn ang="0">
                      <a:pos x="0" y="67"/>
                    </a:cxn>
                    <a:cxn ang="0">
                      <a:pos x="26" y="45"/>
                    </a:cxn>
                    <a:cxn ang="0">
                      <a:pos x="65" y="69"/>
                    </a:cxn>
                    <a:cxn ang="0">
                      <a:pos x="101" y="97"/>
                    </a:cxn>
                    <a:cxn ang="0">
                      <a:pos x="65" y="119"/>
                    </a:cxn>
                    <a:cxn ang="0">
                      <a:pos x="65" y="119"/>
                    </a:cxn>
                    <a:cxn ang="0">
                      <a:pos x="65" y="119"/>
                    </a:cxn>
                    <a:cxn ang="0">
                      <a:pos x="65" y="119"/>
                    </a:cxn>
                    <a:cxn ang="0">
                      <a:pos x="65" y="119"/>
                    </a:cxn>
                    <a:cxn ang="0">
                      <a:pos x="26" y="97"/>
                    </a:cxn>
                    <a:cxn ang="0">
                      <a:pos x="26" y="89"/>
                    </a:cxn>
                    <a:cxn ang="0">
                      <a:pos x="39" y="95"/>
                    </a:cxn>
                    <a:cxn ang="0">
                      <a:pos x="65" y="74"/>
                    </a:cxn>
                    <a:cxn ang="0">
                      <a:pos x="65" y="74"/>
                    </a:cxn>
                    <a:cxn ang="0">
                      <a:pos x="65" y="74"/>
                    </a:cxn>
                    <a:cxn ang="0">
                      <a:pos x="65" y="74"/>
                    </a:cxn>
                    <a:cxn ang="0">
                      <a:pos x="65" y="74"/>
                    </a:cxn>
                    <a:cxn ang="0">
                      <a:pos x="91" y="95"/>
                    </a:cxn>
                    <a:cxn ang="0">
                      <a:pos x="101" y="89"/>
                    </a:cxn>
                    <a:cxn ang="0">
                      <a:pos x="101" y="97"/>
                    </a:cxn>
                    <a:cxn ang="0">
                      <a:pos x="127" y="26"/>
                    </a:cxn>
                    <a:cxn ang="0">
                      <a:pos x="101" y="45"/>
                    </a:cxn>
                    <a:cxn ang="0">
                      <a:pos x="65" y="22"/>
                    </a:cxn>
                    <a:cxn ang="0">
                      <a:pos x="91" y="0"/>
                    </a:cxn>
                    <a:cxn ang="0">
                      <a:pos x="127" y="26"/>
                    </a:cxn>
                    <a:cxn ang="0">
                      <a:pos x="127" y="67"/>
                    </a:cxn>
                    <a:cxn ang="0">
                      <a:pos x="91" y="91"/>
                    </a:cxn>
                    <a:cxn ang="0">
                      <a:pos x="65" y="69"/>
                    </a:cxn>
                    <a:cxn ang="0">
                      <a:pos x="101" y="45"/>
                    </a:cxn>
                    <a:cxn ang="0">
                      <a:pos x="127" y="67"/>
                    </a:cxn>
                  </a:cxnLst>
                  <a:rect l="0" t="0" r="r" b="b"/>
                  <a:pathLst>
                    <a:path w="127" h="119">
                      <a:moveTo>
                        <a:pt x="65" y="22"/>
                      </a:moveTo>
                      <a:lnTo>
                        <a:pt x="26" y="45"/>
                      </a:lnTo>
                      <a:lnTo>
                        <a:pt x="0" y="26"/>
                      </a:lnTo>
                      <a:lnTo>
                        <a:pt x="39" y="0"/>
                      </a:lnTo>
                      <a:lnTo>
                        <a:pt x="65" y="22"/>
                      </a:lnTo>
                      <a:close/>
                      <a:moveTo>
                        <a:pt x="65" y="69"/>
                      </a:moveTo>
                      <a:lnTo>
                        <a:pt x="39" y="91"/>
                      </a:lnTo>
                      <a:lnTo>
                        <a:pt x="0" y="67"/>
                      </a:lnTo>
                      <a:lnTo>
                        <a:pt x="26" y="45"/>
                      </a:lnTo>
                      <a:lnTo>
                        <a:pt x="65" y="69"/>
                      </a:lnTo>
                      <a:close/>
                      <a:moveTo>
                        <a:pt x="101" y="97"/>
                      </a:moveTo>
                      <a:lnTo>
                        <a:pt x="65" y="119"/>
                      </a:lnTo>
                      <a:lnTo>
                        <a:pt x="65" y="119"/>
                      </a:lnTo>
                      <a:lnTo>
                        <a:pt x="65" y="119"/>
                      </a:lnTo>
                      <a:lnTo>
                        <a:pt x="65" y="119"/>
                      </a:lnTo>
                      <a:lnTo>
                        <a:pt x="65" y="119"/>
                      </a:lnTo>
                      <a:lnTo>
                        <a:pt x="26" y="97"/>
                      </a:lnTo>
                      <a:lnTo>
                        <a:pt x="26" y="89"/>
                      </a:lnTo>
                      <a:lnTo>
                        <a:pt x="39" y="95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65" y="74"/>
                      </a:lnTo>
                      <a:lnTo>
                        <a:pt x="91" y="95"/>
                      </a:lnTo>
                      <a:lnTo>
                        <a:pt x="101" y="89"/>
                      </a:lnTo>
                      <a:lnTo>
                        <a:pt x="101" y="97"/>
                      </a:lnTo>
                      <a:close/>
                      <a:moveTo>
                        <a:pt x="127" y="26"/>
                      </a:moveTo>
                      <a:lnTo>
                        <a:pt x="101" y="45"/>
                      </a:lnTo>
                      <a:lnTo>
                        <a:pt x="65" y="22"/>
                      </a:lnTo>
                      <a:lnTo>
                        <a:pt x="91" y="0"/>
                      </a:lnTo>
                      <a:lnTo>
                        <a:pt x="127" y="26"/>
                      </a:lnTo>
                      <a:close/>
                      <a:moveTo>
                        <a:pt x="127" y="67"/>
                      </a:moveTo>
                      <a:lnTo>
                        <a:pt x="91" y="91"/>
                      </a:lnTo>
                      <a:lnTo>
                        <a:pt x="65" y="69"/>
                      </a:lnTo>
                      <a:lnTo>
                        <a:pt x="101" y="45"/>
                      </a:lnTo>
                      <a:lnTo>
                        <a:pt x="127" y="67"/>
                      </a:lnTo>
                      <a:close/>
                    </a:path>
                  </a:pathLst>
                </a:custGeom>
                <a:solidFill>
                  <a:srgbClr val="A28982"/>
                </a:solidFill>
                <a:ln w="9525">
                  <a:noFill/>
                  <a:round/>
                </a:ln>
              </p:spPr>
              <p:txBody>
                <a:bodyPr lIns="121682" tIns="60841" rIns="121682" bIns="60841"/>
                <a:lstStyle/>
                <a:p>
                  <a:pPr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190" kern="0" dirty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0" name="TextBox 13"/>
            <p:cNvSpPr txBox="1">
              <a:spLocks noChangeArrowheads="1"/>
            </p:cNvSpPr>
            <p:nvPr/>
          </p:nvSpPr>
          <p:spPr bwMode="auto">
            <a:xfrm>
              <a:off x="2029955" y="6219284"/>
              <a:ext cx="23511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关注的内容</a:t>
              </a:r>
              <a:endParaRPr lang="en-US" altLang="zh-CN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TextBox 13"/>
            <p:cNvSpPr txBox="1">
              <a:spLocks noChangeArrowheads="1"/>
            </p:cNvSpPr>
            <p:nvPr/>
          </p:nvSpPr>
          <p:spPr bwMode="auto">
            <a:xfrm>
              <a:off x="226026" y="3629165"/>
              <a:ext cx="836799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自己的标签</a:t>
              </a:r>
              <a:endParaRPr lang="en-US" altLang="zh-CN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TextBox 13"/>
            <p:cNvSpPr txBox="1">
              <a:spLocks noChangeArrowheads="1"/>
            </p:cNvSpPr>
            <p:nvPr/>
          </p:nvSpPr>
          <p:spPr bwMode="auto">
            <a:xfrm>
              <a:off x="2718070" y="3392089"/>
              <a:ext cx="97486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3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数据采集</a:t>
              </a:r>
              <a:endParaRPr lang="en-US" altLang="zh-CN" sz="3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4640860" y="3619796"/>
              <a:ext cx="235110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大数据分析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8265064" y="3576755"/>
              <a:ext cx="76937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系统推荐</a:t>
              </a:r>
              <a:endParaRPr lang="en-US" alt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TextBox 13"/>
            <p:cNvSpPr txBox="1">
              <a:spLocks noChangeArrowheads="1"/>
            </p:cNvSpPr>
            <p:nvPr/>
          </p:nvSpPr>
          <p:spPr bwMode="auto">
            <a:xfrm>
              <a:off x="9294854" y="2192666"/>
              <a:ext cx="23511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感兴趣的文章</a:t>
              </a:r>
              <a:endParaRPr lang="en-US" altLang="zh-CN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TextBox 13"/>
            <p:cNvSpPr txBox="1">
              <a:spLocks noChangeArrowheads="1"/>
            </p:cNvSpPr>
            <p:nvPr/>
          </p:nvSpPr>
          <p:spPr bwMode="auto">
            <a:xfrm>
              <a:off x="9291486" y="5424307"/>
              <a:ext cx="23511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个性化的任务</a:t>
              </a:r>
              <a:endParaRPr lang="en-US" altLang="zh-CN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88" name="直接连接符 87"/>
            <p:cNvCxnSpPr>
              <a:stCxn id="25" idx="5"/>
              <a:endCxn id="54" idx="7"/>
            </p:cNvCxnSpPr>
            <p:nvPr/>
          </p:nvCxnSpPr>
          <p:spPr>
            <a:xfrm flipH="1">
              <a:off x="9105907" y="3059543"/>
              <a:ext cx="370418" cy="430388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9405679" y="2647790"/>
              <a:ext cx="482399" cy="482399"/>
              <a:chOff x="9405679" y="2647790"/>
              <a:chExt cx="482399" cy="482399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9417148" y="2664958"/>
                <a:ext cx="447640" cy="4469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9405679" y="2647790"/>
                <a:ext cx="482399" cy="482399"/>
                <a:chOff x="7586663" y="5294313"/>
                <a:chExt cx="962025" cy="962025"/>
              </a:xfrm>
            </p:grpSpPr>
            <p:sp>
              <p:nvSpPr>
                <p:cNvPr id="25" name="Sev01"/>
                <p:cNvSpPr>
                  <a:spLocks noChangeAspect="1"/>
                </p:cNvSpPr>
                <p:nvPr/>
              </p:nvSpPr>
              <p:spPr>
                <a:xfrm flipH="1">
                  <a:off x="7586663" y="5294313"/>
                  <a:ext cx="962025" cy="96202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745C55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5325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Freeform 20"/>
                <p:cNvSpPr/>
                <p:nvPr/>
              </p:nvSpPr>
              <p:spPr bwMode="auto">
                <a:xfrm>
                  <a:off x="7889875" y="5599113"/>
                  <a:ext cx="354013" cy="352425"/>
                </a:xfrm>
                <a:custGeom>
                  <a:avLst/>
                  <a:gdLst/>
                  <a:ahLst/>
                  <a:cxnLst>
                    <a:cxn ang="0">
                      <a:pos x="33" y="27"/>
                    </a:cxn>
                    <a:cxn ang="0">
                      <a:pos x="46" y="40"/>
                    </a:cxn>
                    <a:cxn ang="0">
                      <a:pos x="51" y="35"/>
                    </a:cxn>
                    <a:cxn ang="0">
                      <a:pos x="53" y="34"/>
                    </a:cxn>
                    <a:cxn ang="0">
                      <a:pos x="55" y="36"/>
                    </a:cxn>
                    <a:cxn ang="0">
                      <a:pos x="55" y="52"/>
                    </a:cxn>
                    <a:cxn ang="0">
                      <a:pos x="52" y="55"/>
                    </a:cxn>
                    <a:cxn ang="0">
                      <a:pos x="36" y="55"/>
                    </a:cxn>
                    <a:cxn ang="0">
                      <a:pos x="34" y="53"/>
                    </a:cxn>
                    <a:cxn ang="0">
                      <a:pos x="35" y="51"/>
                    </a:cxn>
                    <a:cxn ang="0">
                      <a:pos x="40" y="46"/>
                    </a:cxn>
                    <a:cxn ang="0">
                      <a:pos x="27" y="33"/>
                    </a:cxn>
                    <a:cxn ang="0">
                      <a:pos x="15" y="46"/>
                    </a:cxn>
                    <a:cxn ang="0">
                      <a:pos x="20" y="51"/>
                    </a:cxn>
                    <a:cxn ang="0">
                      <a:pos x="20" y="53"/>
                    </a:cxn>
                    <a:cxn ang="0">
                      <a:pos x="18" y="55"/>
                    </a:cxn>
                    <a:cxn ang="0">
                      <a:pos x="2" y="55"/>
                    </a:cxn>
                    <a:cxn ang="0">
                      <a:pos x="0" y="52"/>
                    </a:cxn>
                    <a:cxn ang="0">
                      <a:pos x="0" y="36"/>
                    </a:cxn>
                    <a:cxn ang="0">
                      <a:pos x="1" y="34"/>
                    </a:cxn>
                    <a:cxn ang="0">
                      <a:pos x="4" y="35"/>
                    </a:cxn>
                    <a:cxn ang="0">
                      <a:pos x="9" y="40"/>
                    </a:cxn>
                    <a:cxn ang="0">
                      <a:pos x="21" y="27"/>
                    </a:cxn>
                    <a:cxn ang="0">
                      <a:pos x="9" y="14"/>
                    </a:cxn>
                    <a:cxn ang="0">
                      <a:pos x="4" y="20"/>
                    </a:cxn>
                    <a:cxn ang="0">
                      <a:pos x="2" y="20"/>
                    </a:cxn>
                    <a:cxn ang="0">
                      <a:pos x="1" y="20"/>
                    </a:cxn>
                    <a:cxn ang="0">
                      <a:pos x="0" y="18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18" y="0"/>
                    </a:cxn>
                    <a:cxn ang="0">
                      <a:pos x="20" y="1"/>
                    </a:cxn>
                    <a:cxn ang="0">
                      <a:pos x="20" y="4"/>
                    </a:cxn>
                    <a:cxn ang="0">
                      <a:pos x="15" y="9"/>
                    </a:cxn>
                    <a:cxn ang="0">
                      <a:pos x="27" y="21"/>
                    </a:cxn>
                    <a:cxn ang="0">
                      <a:pos x="40" y="9"/>
                    </a:cxn>
                    <a:cxn ang="0">
                      <a:pos x="35" y="4"/>
                    </a:cxn>
                    <a:cxn ang="0">
                      <a:pos x="34" y="1"/>
                    </a:cxn>
                    <a:cxn ang="0">
                      <a:pos x="36" y="0"/>
                    </a:cxn>
                    <a:cxn ang="0">
                      <a:pos x="52" y="0"/>
                    </a:cxn>
                    <a:cxn ang="0">
                      <a:pos x="55" y="2"/>
                    </a:cxn>
                    <a:cxn ang="0">
                      <a:pos x="55" y="18"/>
                    </a:cxn>
                    <a:cxn ang="0">
                      <a:pos x="53" y="20"/>
                    </a:cxn>
                    <a:cxn ang="0">
                      <a:pos x="52" y="20"/>
                    </a:cxn>
                    <a:cxn ang="0">
                      <a:pos x="51" y="20"/>
                    </a:cxn>
                    <a:cxn ang="0">
                      <a:pos x="46" y="14"/>
                    </a:cxn>
                    <a:cxn ang="0">
                      <a:pos x="33" y="27"/>
                    </a:cxn>
                  </a:cxnLst>
                  <a:rect l="0" t="0" r="r" b="b"/>
                  <a:pathLst>
                    <a:path w="55" h="55">
                      <a:moveTo>
                        <a:pt x="33" y="27"/>
                      </a:move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1" y="34"/>
                        <a:pt x="52" y="34"/>
                        <a:pt x="53" y="34"/>
                      </a:cubicBezTo>
                      <a:cubicBezTo>
                        <a:pt x="54" y="35"/>
                        <a:pt x="55" y="35"/>
                        <a:pt x="55" y="36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5" y="54"/>
                        <a:pt x="54" y="55"/>
                        <a:pt x="52" y="55"/>
                      </a:cubicBezTo>
                      <a:cubicBezTo>
                        <a:pt x="36" y="55"/>
                        <a:pt x="36" y="55"/>
                        <a:pt x="36" y="55"/>
                      </a:cubicBezTo>
                      <a:cubicBezTo>
                        <a:pt x="35" y="55"/>
                        <a:pt x="35" y="54"/>
                        <a:pt x="34" y="53"/>
                      </a:cubicBezTo>
                      <a:cubicBezTo>
                        <a:pt x="34" y="52"/>
                        <a:pt x="34" y="51"/>
                        <a:pt x="35" y="51"/>
                      </a:cubicBezTo>
                      <a:cubicBezTo>
                        <a:pt x="40" y="46"/>
                        <a:pt x="40" y="46"/>
                        <a:pt x="40" y="46"/>
                      </a:cubicBez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15" y="46"/>
                        <a:pt x="15" y="46"/>
                        <a:pt x="15" y="46"/>
                      </a:cubicBezTo>
                      <a:cubicBezTo>
                        <a:pt x="20" y="51"/>
                        <a:pt x="20" y="51"/>
                        <a:pt x="20" y="51"/>
                      </a:cubicBezTo>
                      <a:cubicBezTo>
                        <a:pt x="20" y="51"/>
                        <a:pt x="21" y="52"/>
                        <a:pt x="20" y="53"/>
                      </a:cubicBezTo>
                      <a:cubicBezTo>
                        <a:pt x="20" y="54"/>
                        <a:pt x="19" y="55"/>
                        <a:pt x="18" y="55"/>
                      </a:cubicBezTo>
                      <a:cubicBezTo>
                        <a:pt x="2" y="55"/>
                        <a:pt x="2" y="55"/>
                        <a:pt x="2" y="55"/>
                      </a:cubicBezTo>
                      <a:cubicBezTo>
                        <a:pt x="1" y="55"/>
                        <a:pt x="0" y="54"/>
                        <a:pt x="0" y="5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5"/>
                        <a:pt x="0" y="35"/>
                        <a:pt x="1" y="34"/>
                      </a:cubicBezTo>
                      <a:cubicBezTo>
                        <a:pt x="2" y="34"/>
                        <a:pt x="3" y="34"/>
                        <a:pt x="4" y="35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21" y="27"/>
                        <a:pt x="21" y="27"/>
                        <a:pt x="21" y="27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3" y="20"/>
                        <a:pt x="3" y="20"/>
                        <a:pt x="2" y="20"/>
                      </a:cubicBezTo>
                      <a:cubicBezTo>
                        <a:pt x="2" y="20"/>
                        <a:pt x="1" y="20"/>
                        <a:pt x="1" y="20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0"/>
                        <a:pt x="20" y="1"/>
                      </a:cubicBezTo>
                      <a:cubicBezTo>
                        <a:pt x="21" y="2"/>
                        <a:pt x="20" y="3"/>
                        <a:pt x="20" y="4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4" y="3"/>
                        <a:pt x="34" y="2"/>
                        <a:pt x="34" y="1"/>
                      </a:cubicBezTo>
                      <a:cubicBezTo>
                        <a:pt x="35" y="0"/>
                        <a:pt x="35" y="0"/>
                        <a:pt x="36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4" y="0"/>
                        <a:pt x="55" y="1"/>
                        <a:pt x="55" y="2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5" y="19"/>
                        <a:pt x="54" y="20"/>
                        <a:pt x="53" y="20"/>
                      </a:cubicBezTo>
                      <a:cubicBezTo>
                        <a:pt x="53" y="20"/>
                        <a:pt x="53" y="20"/>
                        <a:pt x="52" y="20"/>
                      </a:cubicBezTo>
                      <a:cubicBezTo>
                        <a:pt x="52" y="20"/>
                        <a:pt x="51" y="20"/>
                        <a:pt x="51" y="20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lnTo>
                        <a:pt x="33" y="27"/>
                      </a:lnTo>
                      <a:close/>
                    </a:path>
                  </a:pathLst>
                </a:custGeom>
                <a:solidFill>
                  <a:srgbClr val="745C55"/>
                </a:solidFill>
                <a:ln w="9525">
                  <a:noFill/>
                  <a:round/>
                </a:ln>
              </p:spPr>
              <p:txBody>
                <a:bodyPr lIns="121682" tIns="60841" rIns="121682" bIns="60841"/>
                <a:lstStyle/>
                <a:p>
                  <a:pPr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190" kern="0" dirty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90" name="直接连接符 89"/>
            <p:cNvCxnSpPr>
              <a:stCxn id="54" idx="5"/>
              <a:endCxn id="23" idx="7"/>
            </p:cNvCxnSpPr>
            <p:nvPr/>
          </p:nvCxnSpPr>
          <p:spPr>
            <a:xfrm>
              <a:off x="9105907" y="4402245"/>
              <a:ext cx="370401" cy="42133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3"/>
            <p:cNvSpPr/>
            <p:nvPr/>
          </p:nvSpPr>
          <p:spPr>
            <a:xfrm>
              <a:off x="8004646" y="3300984"/>
              <a:ext cx="1290208" cy="1290208"/>
            </a:xfrm>
            <a:prstGeom prst="ellipse">
              <a:avLst/>
            </a:prstGeom>
            <a:noFill/>
            <a:ln w="76200" cap="flat" cmpd="sng" algn="ctr">
              <a:solidFill>
                <a:srgbClr val="C1C7D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9405679" y="4752953"/>
              <a:ext cx="482283" cy="482283"/>
              <a:chOff x="9405679" y="4752953"/>
              <a:chExt cx="482283" cy="482283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9424151" y="4769974"/>
                <a:ext cx="447640" cy="44694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9405679" y="4752953"/>
                <a:ext cx="482283" cy="482283"/>
                <a:chOff x="7586663" y="1997075"/>
                <a:chExt cx="482283" cy="482283"/>
              </a:xfrm>
            </p:grpSpPr>
            <p:sp>
              <p:nvSpPr>
                <p:cNvPr id="23" name="Sev01"/>
                <p:cNvSpPr>
                  <a:spLocks noChangeAspect="1"/>
                </p:cNvSpPr>
                <p:nvPr/>
              </p:nvSpPr>
              <p:spPr>
                <a:xfrm flipH="1">
                  <a:off x="7586663" y="1997075"/>
                  <a:ext cx="482283" cy="482283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A28982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5325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6" name="Freeform 56"/>
                <p:cNvSpPr>
                  <a:spLocks noEditPoints="1"/>
                </p:cNvSpPr>
                <p:nvPr/>
              </p:nvSpPr>
              <p:spPr bwMode="auto">
                <a:xfrm>
                  <a:off x="7720365" y="2130777"/>
                  <a:ext cx="214879" cy="214879"/>
                </a:xfrm>
                <a:custGeom>
                  <a:avLst/>
                  <a:gdLst/>
                  <a:ahLst/>
                  <a:cxnLst>
                    <a:cxn ang="0">
                      <a:pos x="64" y="42"/>
                    </a:cxn>
                    <a:cxn ang="0">
                      <a:pos x="63" y="44"/>
                    </a:cxn>
                    <a:cxn ang="0">
                      <a:pos x="33" y="64"/>
                    </a:cxn>
                    <a:cxn ang="0">
                      <a:pos x="32" y="64"/>
                    </a:cxn>
                    <a:cxn ang="0">
                      <a:pos x="30" y="64"/>
                    </a:cxn>
                    <a:cxn ang="0">
                      <a:pos x="1" y="44"/>
                    </a:cxn>
                    <a:cxn ang="0">
                      <a:pos x="0" y="42"/>
                    </a:cxn>
                    <a:cxn ang="0">
                      <a:pos x="0" y="23"/>
                    </a:cxn>
                    <a:cxn ang="0">
                      <a:pos x="1" y="20"/>
                    </a:cxn>
                    <a:cxn ang="0">
                      <a:pos x="30" y="1"/>
                    </a:cxn>
                    <a:cxn ang="0">
                      <a:pos x="32" y="0"/>
                    </a:cxn>
                    <a:cxn ang="0">
                      <a:pos x="33" y="1"/>
                    </a:cxn>
                    <a:cxn ang="0">
                      <a:pos x="63" y="20"/>
                    </a:cxn>
                    <a:cxn ang="0">
                      <a:pos x="64" y="23"/>
                    </a:cxn>
                    <a:cxn ang="0">
                      <a:pos x="64" y="42"/>
                    </a:cxn>
                    <a:cxn ang="0">
                      <a:pos x="12" y="32"/>
                    </a:cxn>
                    <a:cxn ang="0">
                      <a:pos x="5" y="28"/>
                    </a:cxn>
                    <a:cxn ang="0">
                      <a:pos x="5" y="37"/>
                    </a:cxn>
                    <a:cxn ang="0">
                      <a:pos x="12" y="32"/>
                    </a:cxn>
                    <a:cxn ang="0">
                      <a:pos x="29" y="21"/>
                    </a:cxn>
                    <a:cxn ang="0">
                      <a:pos x="29" y="8"/>
                    </a:cxn>
                    <a:cxn ang="0">
                      <a:pos x="7" y="23"/>
                    </a:cxn>
                    <a:cxn ang="0">
                      <a:pos x="17" y="29"/>
                    </a:cxn>
                    <a:cxn ang="0">
                      <a:pos x="29" y="21"/>
                    </a:cxn>
                    <a:cxn ang="0">
                      <a:pos x="29" y="56"/>
                    </a:cxn>
                    <a:cxn ang="0">
                      <a:pos x="29" y="44"/>
                    </a:cxn>
                    <a:cxn ang="0">
                      <a:pos x="17" y="36"/>
                    </a:cxn>
                    <a:cxn ang="0">
                      <a:pos x="7" y="42"/>
                    </a:cxn>
                    <a:cxn ang="0">
                      <a:pos x="29" y="56"/>
                    </a:cxn>
                    <a:cxn ang="0">
                      <a:pos x="41" y="32"/>
                    </a:cxn>
                    <a:cxn ang="0">
                      <a:pos x="32" y="26"/>
                    </a:cxn>
                    <a:cxn ang="0">
                      <a:pos x="22" y="32"/>
                    </a:cxn>
                    <a:cxn ang="0">
                      <a:pos x="32" y="39"/>
                    </a:cxn>
                    <a:cxn ang="0">
                      <a:pos x="41" y="32"/>
                    </a:cxn>
                    <a:cxn ang="0">
                      <a:pos x="56" y="23"/>
                    </a:cxn>
                    <a:cxn ang="0">
                      <a:pos x="35" y="8"/>
                    </a:cxn>
                    <a:cxn ang="0">
                      <a:pos x="35" y="21"/>
                    </a:cxn>
                    <a:cxn ang="0">
                      <a:pos x="46" y="29"/>
                    </a:cxn>
                    <a:cxn ang="0">
                      <a:pos x="56" y="23"/>
                    </a:cxn>
                    <a:cxn ang="0">
                      <a:pos x="56" y="42"/>
                    </a:cxn>
                    <a:cxn ang="0">
                      <a:pos x="46" y="36"/>
                    </a:cxn>
                    <a:cxn ang="0">
                      <a:pos x="35" y="44"/>
                    </a:cxn>
                    <a:cxn ang="0">
                      <a:pos x="35" y="56"/>
                    </a:cxn>
                    <a:cxn ang="0">
                      <a:pos x="56" y="42"/>
                    </a:cxn>
                    <a:cxn ang="0">
                      <a:pos x="58" y="37"/>
                    </a:cxn>
                    <a:cxn ang="0">
                      <a:pos x="58" y="28"/>
                    </a:cxn>
                    <a:cxn ang="0">
                      <a:pos x="51" y="32"/>
                    </a:cxn>
                    <a:cxn ang="0">
                      <a:pos x="58" y="37"/>
                    </a:cxn>
                  </a:cxnLst>
                  <a:rect l="0" t="0" r="r" b="b"/>
                  <a:pathLst>
                    <a:path w="64" h="64">
                      <a:moveTo>
                        <a:pt x="64" y="42"/>
                      </a:moveTo>
                      <a:cubicBezTo>
                        <a:pt x="64" y="43"/>
                        <a:pt x="63" y="44"/>
                        <a:pt x="63" y="44"/>
                      </a:cubicBezTo>
                      <a:cubicBezTo>
                        <a:pt x="33" y="64"/>
                        <a:pt x="33" y="64"/>
                        <a:pt x="33" y="64"/>
                      </a:cubicBezTo>
                      <a:cubicBezTo>
                        <a:pt x="33" y="64"/>
                        <a:pt x="32" y="64"/>
                        <a:pt x="32" y="64"/>
                      </a:cubicBezTo>
                      <a:cubicBezTo>
                        <a:pt x="31" y="64"/>
                        <a:pt x="31" y="64"/>
                        <a:pt x="30" y="6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0" y="44"/>
                        <a:pt x="0" y="43"/>
                        <a:pt x="0" y="4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2"/>
                        <a:pt x="0" y="21"/>
                        <a:pt x="1" y="20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1" y="1"/>
                        <a:pt x="31" y="0"/>
                        <a:pt x="32" y="0"/>
                      </a:cubicBezTo>
                      <a:cubicBezTo>
                        <a:pt x="32" y="0"/>
                        <a:pt x="33" y="1"/>
                        <a:pt x="33" y="1"/>
                      </a:cubicBezTo>
                      <a:cubicBezTo>
                        <a:pt x="63" y="20"/>
                        <a:pt x="63" y="20"/>
                        <a:pt x="63" y="20"/>
                      </a:cubicBezTo>
                      <a:cubicBezTo>
                        <a:pt x="63" y="21"/>
                        <a:pt x="64" y="22"/>
                        <a:pt x="64" y="23"/>
                      </a:cubicBezTo>
                      <a:lnTo>
                        <a:pt x="64" y="42"/>
                      </a:lnTo>
                      <a:close/>
                      <a:moveTo>
                        <a:pt x="12" y="32"/>
                      </a:move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5" y="37"/>
                        <a:pt x="5" y="37"/>
                        <a:pt x="5" y="37"/>
                      </a:cubicBezTo>
                      <a:lnTo>
                        <a:pt x="12" y="32"/>
                      </a:lnTo>
                      <a:close/>
                      <a:moveTo>
                        <a:pt x="29" y="21"/>
                      </a:move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lnTo>
                        <a:pt x="29" y="21"/>
                      </a:lnTo>
                      <a:close/>
                      <a:moveTo>
                        <a:pt x="29" y="56"/>
                      </a:move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7" y="42"/>
                        <a:pt x="7" y="42"/>
                        <a:pt x="7" y="42"/>
                      </a:cubicBezTo>
                      <a:lnTo>
                        <a:pt x="29" y="56"/>
                      </a:lnTo>
                      <a:close/>
                      <a:moveTo>
                        <a:pt x="41" y="32"/>
                      </a:move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32" y="39"/>
                        <a:pt x="32" y="39"/>
                        <a:pt x="32" y="39"/>
                      </a:cubicBezTo>
                      <a:lnTo>
                        <a:pt x="41" y="32"/>
                      </a:lnTo>
                      <a:close/>
                      <a:moveTo>
                        <a:pt x="56" y="23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lnTo>
                        <a:pt x="56" y="23"/>
                      </a:lnTo>
                      <a:close/>
                      <a:moveTo>
                        <a:pt x="56" y="42"/>
                      </a:moveTo>
                      <a:cubicBezTo>
                        <a:pt x="46" y="36"/>
                        <a:pt x="46" y="36"/>
                        <a:pt x="46" y="36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56"/>
                        <a:pt x="35" y="56"/>
                        <a:pt x="35" y="56"/>
                      </a:cubicBezTo>
                      <a:lnTo>
                        <a:pt x="56" y="42"/>
                      </a:lnTo>
                      <a:close/>
                      <a:moveTo>
                        <a:pt x="58" y="37"/>
                      </a:move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lnTo>
                        <a:pt x="58" y="37"/>
                      </a:lnTo>
                      <a:close/>
                    </a:path>
                  </a:pathLst>
                </a:custGeom>
                <a:solidFill>
                  <a:srgbClr val="A28982"/>
                </a:solidFill>
                <a:ln w="9525">
                  <a:noFill/>
                  <a:round/>
                </a:ln>
              </p:spPr>
              <p:txBody>
                <a:bodyPr lIns="121682" tIns="60841" rIns="121682" bIns="60841"/>
                <a:lstStyle/>
                <a:p>
                  <a:pPr defTabSz="121729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190" kern="0" dirty="0">
                    <a:solidFill>
                      <a:srgbClr val="26262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任务体系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55" y="627122"/>
            <a:ext cx="2736864" cy="5518281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521195" y="3500203"/>
            <a:ext cx="912661" cy="603920"/>
            <a:chOff x="4245349" y="3059007"/>
            <a:chExt cx="1191566" cy="788475"/>
          </a:xfrm>
        </p:grpSpPr>
        <p:sp>
          <p:nvSpPr>
            <p:cNvPr id="25" name="圆角矩形 24"/>
            <p:cNvSpPr/>
            <p:nvPr/>
          </p:nvSpPr>
          <p:spPr>
            <a:xfrm rot="5400000">
              <a:off x="4446894" y="2857462"/>
              <a:ext cx="788475" cy="119156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4299519" y="3343138"/>
              <a:ext cx="10832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任务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3385550"/>
            <a:ext cx="838110" cy="83811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5042638" y="3502694"/>
            <a:ext cx="912661" cy="603920"/>
            <a:chOff x="6231737" y="3062259"/>
            <a:chExt cx="1191566" cy="788475"/>
          </a:xfrm>
        </p:grpSpPr>
        <p:sp>
          <p:nvSpPr>
            <p:cNvPr id="26" name="圆角矩形 25"/>
            <p:cNvSpPr/>
            <p:nvPr/>
          </p:nvSpPr>
          <p:spPr>
            <a:xfrm rot="5400000">
              <a:off x="6433282" y="2860714"/>
              <a:ext cx="788475" cy="119156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6304302" y="3341477"/>
              <a:ext cx="10832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任务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15822" y="3502693"/>
            <a:ext cx="912661" cy="603920"/>
            <a:chOff x="8155119" y="3062258"/>
            <a:chExt cx="1191566" cy="788475"/>
          </a:xfrm>
        </p:grpSpPr>
        <p:sp>
          <p:nvSpPr>
            <p:cNvPr id="27" name="圆角矩形 26"/>
            <p:cNvSpPr/>
            <p:nvPr/>
          </p:nvSpPr>
          <p:spPr>
            <a:xfrm rot="5400000">
              <a:off x="8356664" y="2860713"/>
              <a:ext cx="788475" cy="119156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8209289" y="3349200"/>
              <a:ext cx="10832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任务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632205" y="3779680"/>
            <a:ext cx="935723" cy="105402"/>
            <a:chOff x="9612663" y="3423891"/>
            <a:chExt cx="1221675" cy="137612"/>
          </a:xfrm>
        </p:grpSpPr>
        <p:sp>
          <p:nvSpPr>
            <p:cNvPr id="41" name="Oval 3"/>
            <p:cNvSpPr/>
            <p:nvPr/>
          </p:nvSpPr>
          <p:spPr>
            <a:xfrm>
              <a:off x="9612663" y="3429000"/>
              <a:ext cx="129992" cy="1299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Oval 3"/>
            <p:cNvSpPr/>
            <p:nvPr/>
          </p:nvSpPr>
          <p:spPr>
            <a:xfrm>
              <a:off x="9885584" y="3423891"/>
              <a:ext cx="129992" cy="1299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Oval 3"/>
            <p:cNvSpPr/>
            <p:nvPr/>
          </p:nvSpPr>
          <p:spPr>
            <a:xfrm>
              <a:off x="10158505" y="3423891"/>
              <a:ext cx="129992" cy="1299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Oval 3"/>
            <p:cNvSpPr/>
            <p:nvPr/>
          </p:nvSpPr>
          <p:spPr>
            <a:xfrm>
              <a:off x="10431426" y="3431511"/>
              <a:ext cx="129992" cy="1299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Oval 3"/>
            <p:cNvSpPr/>
            <p:nvPr/>
          </p:nvSpPr>
          <p:spPr>
            <a:xfrm>
              <a:off x="10704346" y="3423891"/>
              <a:ext cx="129992" cy="12999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8" name="直接箭头连接符 47"/>
          <p:cNvCxnSpPr>
            <a:stCxn id="3" idx="3"/>
            <a:endCxn id="28" idx="2"/>
          </p:cNvCxnSpPr>
          <p:nvPr/>
        </p:nvCxnSpPr>
        <p:spPr>
          <a:xfrm>
            <a:off x="1630590" y="3804605"/>
            <a:ext cx="451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8" idx="6"/>
            <a:endCxn id="25" idx="2"/>
          </p:cNvCxnSpPr>
          <p:nvPr/>
        </p:nvCxnSpPr>
        <p:spPr>
          <a:xfrm flipV="1">
            <a:off x="3069999" y="3802164"/>
            <a:ext cx="451196" cy="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5" idx="0"/>
            <a:endCxn id="26" idx="2"/>
          </p:cNvCxnSpPr>
          <p:nvPr/>
        </p:nvCxnSpPr>
        <p:spPr>
          <a:xfrm>
            <a:off x="4433857" y="3802164"/>
            <a:ext cx="608781" cy="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26" idx="0"/>
            <a:endCxn id="27" idx="2"/>
          </p:cNvCxnSpPr>
          <p:nvPr/>
        </p:nvCxnSpPr>
        <p:spPr>
          <a:xfrm flipV="1">
            <a:off x="5955299" y="3804654"/>
            <a:ext cx="5605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>
            <a:off x="2081785" y="3310497"/>
            <a:ext cx="988215" cy="988215"/>
            <a:chOff x="2081785" y="3310497"/>
            <a:chExt cx="988215" cy="988215"/>
          </a:xfrm>
        </p:grpSpPr>
        <p:sp>
          <p:nvSpPr>
            <p:cNvPr id="28" name="Oval 3"/>
            <p:cNvSpPr/>
            <p:nvPr/>
          </p:nvSpPr>
          <p:spPr>
            <a:xfrm>
              <a:off x="2081785" y="3310497"/>
              <a:ext cx="988215" cy="98821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72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TextBox 13"/>
            <p:cNvSpPr txBox="1">
              <a:spLocks noChangeArrowheads="1"/>
            </p:cNvSpPr>
            <p:nvPr/>
          </p:nvSpPr>
          <p:spPr bwMode="auto">
            <a:xfrm>
              <a:off x="2164720" y="3721672"/>
              <a:ext cx="829678" cy="188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初始任务</a:t>
              </a:r>
              <a:endPara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96832" y="1170835"/>
            <a:ext cx="4124351" cy="854083"/>
            <a:chOff x="3503013" y="1983171"/>
            <a:chExt cx="4124351" cy="854083"/>
          </a:xfrm>
        </p:grpSpPr>
        <p:sp>
          <p:nvSpPr>
            <p:cNvPr id="56" name="圆角矩形 55"/>
            <p:cNvSpPr/>
            <p:nvPr/>
          </p:nvSpPr>
          <p:spPr>
            <a:xfrm rot="5400000">
              <a:off x="5138147" y="348037"/>
              <a:ext cx="854083" cy="412435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4667100" y="2228636"/>
              <a:ext cx="15477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用户数据库</a:t>
              </a:r>
              <a:endParaRPr lang="en-US" alt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594346" y="4104124"/>
            <a:ext cx="848173" cy="1781689"/>
            <a:chOff x="3594346" y="4104124"/>
            <a:chExt cx="848173" cy="1781689"/>
          </a:xfrm>
        </p:grpSpPr>
        <p:grpSp>
          <p:nvGrpSpPr>
            <p:cNvPr id="9" name="组合 8"/>
            <p:cNvGrpSpPr/>
            <p:nvPr/>
          </p:nvGrpSpPr>
          <p:grpSpPr>
            <a:xfrm>
              <a:off x="3594346" y="4842416"/>
              <a:ext cx="848173" cy="1043397"/>
              <a:chOff x="4217438" y="1198066"/>
              <a:chExt cx="1107370" cy="136225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331023" y="1198066"/>
                <a:ext cx="993785" cy="1362254"/>
                <a:chOff x="3681799" y="1243786"/>
                <a:chExt cx="993785" cy="136225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3887109" y="1414474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圆角矩形 14"/>
                <p:cNvSpPr/>
                <p:nvPr/>
              </p:nvSpPr>
              <p:spPr>
                <a:xfrm>
                  <a:off x="3797671" y="1329130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>
                  <a:off x="3681799" y="1243786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TextBox 13"/>
              <p:cNvSpPr txBox="1">
                <a:spLocks noChangeArrowheads="1"/>
              </p:cNvSpPr>
              <p:nvPr/>
            </p:nvSpPr>
            <p:spPr bwMode="auto">
              <a:xfrm>
                <a:off x="4217438" y="1556533"/>
                <a:ext cx="1083223" cy="54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任务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卡片组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54" name="直接箭头连接符 53"/>
            <p:cNvCxnSpPr>
              <a:stCxn id="16" idx="0"/>
              <a:endCxn id="25" idx="3"/>
            </p:cNvCxnSpPr>
            <p:nvPr/>
          </p:nvCxnSpPr>
          <p:spPr>
            <a:xfrm flipH="1" flipV="1">
              <a:off x="3977525" y="4104124"/>
              <a:ext cx="5780" cy="738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5097116" y="4106615"/>
            <a:ext cx="860046" cy="1779197"/>
            <a:chOff x="5097116" y="4106615"/>
            <a:chExt cx="860046" cy="1779197"/>
          </a:xfrm>
        </p:grpSpPr>
        <p:grpSp>
          <p:nvGrpSpPr>
            <p:cNvPr id="11" name="组合 10"/>
            <p:cNvGrpSpPr/>
            <p:nvPr/>
          </p:nvGrpSpPr>
          <p:grpSpPr>
            <a:xfrm>
              <a:off x="5097116" y="4842415"/>
              <a:ext cx="860046" cy="1043397"/>
              <a:chOff x="6201540" y="1198066"/>
              <a:chExt cx="1122872" cy="136225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6330627" y="1198066"/>
                <a:ext cx="993785" cy="1362254"/>
                <a:chOff x="3681799" y="1243786"/>
                <a:chExt cx="993785" cy="136225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3887109" y="1414474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3797671" y="1329130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圆角矩形 19"/>
                <p:cNvSpPr/>
                <p:nvPr/>
              </p:nvSpPr>
              <p:spPr>
                <a:xfrm>
                  <a:off x="3681799" y="1243786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201540" y="1556532"/>
                <a:ext cx="1083223" cy="54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任务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卡片组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64" name="直接箭头连接符 63"/>
            <p:cNvCxnSpPr>
              <a:stCxn id="20" idx="0"/>
              <a:endCxn id="26" idx="3"/>
            </p:cNvCxnSpPr>
            <p:nvPr/>
          </p:nvCxnSpPr>
          <p:spPr>
            <a:xfrm flipV="1">
              <a:off x="5497948" y="4106615"/>
              <a:ext cx="1020" cy="73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6593318" y="4106614"/>
            <a:ext cx="849967" cy="1779197"/>
            <a:chOff x="6593318" y="4106614"/>
            <a:chExt cx="849967" cy="1779197"/>
          </a:xfrm>
        </p:grpSpPr>
        <p:grpSp>
          <p:nvGrpSpPr>
            <p:cNvPr id="35" name="组合 34"/>
            <p:cNvGrpSpPr/>
            <p:nvPr/>
          </p:nvGrpSpPr>
          <p:grpSpPr>
            <a:xfrm>
              <a:off x="6593318" y="4842414"/>
              <a:ext cx="849967" cy="1043397"/>
              <a:chOff x="8124865" y="1193595"/>
              <a:chExt cx="1109713" cy="136225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8240793" y="1193595"/>
                <a:ext cx="993785" cy="1362254"/>
                <a:chOff x="3681799" y="1243786"/>
                <a:chExt cx="993785" cy="136225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22" name="圆角矩形 21"/>
                <p:cNvSpPr/>
                <p:nvPr/>
              </p:nvSpPr>
              <p:spPr>
                <a:xfrm>
                  <a:off x="3887109" y="1414474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圆角矩形 22"/>
                <p:cNvSpPr/>
                <p:nvPr/>
              </p:nvSpPr>
              <p:spPr>
                <a:xfrm>
                  <a:off x="3797671" y="1329130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圆角矩形 23"/>
                <p:cNvSpPr/>
                <p:nvPr/>
              </p:nvSpPr>
              <p:spPr>
                <a:xfrm>
                  <a:off x="3681799" y="1243786"/>
                  <a:ext cx="788475" cy="1191566"/>
                </a:xfrm>
                <a:prstGeom prst="roundRect">
                  <a:avLst/>
                </a:prstGeom>
                <a:grpFill/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TextBox 13"/>
              <p:cNvSpPr txBox="1">
                <a:spLocks noChangeArrowheads="1"/>
              </p:cNvSpPr>
              <p:nvPr/>
            </p:nvSpPr>
            <p:spPr bwMode="auto">
              <a:xfrm>
                <a:off x="8124865" y="1556532"/>
                <a:ext cx="1083223" cy="54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任务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445469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卡片组</a:t>
                </a:r>
                <a:endPara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66" name="直接箭头连接符 65"/>
            <p:cNvCxnSpPr>
              <a:stCxn id="24" idx="0"/>
              <a:endCxn id="27" idx="3"/>
            </p:cNvCxnSpPr>
            <p:nvPr/>
          </p:nvCxnSpPr>
          <p:spPr>
            <a:xfrm flipH="1" flipV="1">
              <a:off x="6972152" y="4106614"/>
              <a:ext cx="11919" cy="73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/>
          <p:cNvGrpSpPr/>
          <p:nvPr/>
        </p:nvGrpSpPr>
        <p:grpSpPr>
          <a:xfrm>
            <a:off x="3788772" y="2024918"/>
            <a:ext cx="369332" cy="1475286"/>
            <a:chOff x="3788772" y="2024918"/>
            <a:chExt cx="369332" cy="1475286"/>
          </a:xfrm>
        </p:grpSpPr>
        <p:sp>
          <p:nvSpPr>
            <p:cNvPr id="78" name="文本框 77"/>
            <p:cNvSpPr txBox="1"/>
            <p:nvPr/>
          </p:nvSpPr>
          <p:spPr>
            <a:xfrm>
              <a:off x="3788772" y="2443495"/>
              <a:ext cx="369332" cy="8229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用户数据</a:t>
              </a:r>
            </a:p>
          </p:txBody>
        </p:sp>
        <p:cxnSp>
          <p:nvCxnSpPr>
            <p:cNvPr id="81" name="直接连接符 80"/>
            <p:cNvCxnSpPr>
              <a:stCxn id="25" idx="1"/>
            </p:cNvCxnSpPr>
            <p:nvPr/>
          </p:nvCxnSpPr>
          <p:spPr>
            <a:xfrm flipV="1">
              <a:off x="3977525" y="3144216"/>
              <a:ext cx="2890" cy="3559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78" idx="0"/>
            </p:cNvCxnSpPr>
            <p:nvPr/>
          </p:nvCxnSpPr>
          <p:spPr>
            <a:xfrm flipV="1">
              <a:off x="3973438" y="2024918"/>
              <a:ext cx="0" cy="4185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/>
        </p:nvGrpSpPr>
        <p:grpSpPr>
          <a:xfrm>
            <a:off x="5298026" y="2031097"/>
            <a:ext cx="369332" cy="1475286"/>
            <a:chOff x="5298026" y="2031097"/>
            <a:chExt cx="369332" cy="1475286"/>
          </a:xfrm>
        </p:grpSpPr>
        <p:sp>
          <p:nvSpPr>
            <p:cNvPr id="79" name="文本框 78"/>
            <p:cNvSpPr txBox="1"/>
            <p:nvPr/>
          </p:nvSpPr>
          <p:spPr>
            <a:xfrm>
              <a:off x="5298026" y="2449433"/>
              <a:ext cx="369332" cy="8229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用户数据</a:t>
              </a:r>
            </a:p>
          </p:txBody>
        </p:sp>
        <p:cxnSp>
          <p:nvCxnSpPr>
            <p:cNvPr id="86" name="直接连接符 85"/>
            <p:cNvCxnSpPr/>
            <p:nvPr/>
          </p:nvCxnSpPr>
          <p:spPr>
            <a:xfrm flipV="1">
              <a:off x="5488194" y="3150395"/>
              <a:ext cx="2890" cy="3559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 flipV="1">
              <a:off x="5484107" y="2031097"/>
              <a:ext cx="0" cy="4185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4589534" y="2018094"/>
            <a:ext cx="369332" cy="1784069"/>
            <a:chOff x="4589534" y="2018094"/>
            <a:chExt cx="369332" cy="1784069"/>
          </a:xfrm>
        </p:grpSpPr>
        <p:sp>
          <p:nvSpPr>
            <p:cNvPr id="76" name="文本框 75"/>
            <p:cNvSpPr txBox="1"/>
            <p:nvPr/>
          </p:nvSpPr>
          <p:spPr>
            <a:xfrm>
              <a:off x="4589534" y="2618016"/>
              <a:ext cx="369332" cy="8229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反馈</a:t>
              </a: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4791090" y="2018094"/>
              <a:ext cx="0" cy="5962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>
              <a:off x="4791090" y="3035808"/>
              <a:ext cx="0" cy="7663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6128907" y="2024918"/>
            <a:ext cx="369332" cy="1784069"/>
            <a:chOff x="6128907" y="2024918"/>
            <a:chExt cx="369332" cy="1784069"/>
          </a:xfrm>
        </p:grpSpPr>
        <p:sp>
          <p:nvSpPr>
            <p:cNvPr id="77" name="文本框 76"/>
            <p:cNvSpPr txBox="1"/>
            <p:nvPr/>
          </p:nvSpPr>
          <p:spPr>
            <a:xfrm>
              <a:off x="6128907" y="2621189"/>
              <a:ext cx="369332" cy="8229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反馈</a:t>
              </a:r>
            </a:p>
          </p:txBody>
        </p:sp>
        <p:cxnSp>
          <p:nvCxnSpPr>
            <p:cNvPr id="97" name="直接连接符 96"/>
            <p:cNvCxnSpPr/>
            <p:nvPr/>
          </p:nvCxnSpPr>
          <p:spPr>
            <a:xfrm>
              <a:off x="6316453" y="2024918"/>
              <a:ext cx="0" cy="5962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>
              <a:off x="6316453" y="3042632"/>
              <a:ext cx="0" cy="7663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581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142875"/>
            <a:ext cx="552450" cy="375910"/>
            <a:chOff x="0" y="142875"/>
            <a:chExt cx="469106" cy="228600"/>
          </a:xfrm>
        </p:grpSpPr>
        <p:sp>
          <p:nvSpPr>
            <p:cNvPr id="6" name="矩形 5"/>
            <p:cNvSpPr/>
            <p:nvPr/>
          </p:nvSpPr>
          <p:spPr>
            <a:xfrm>
              <a:off x="0" y="142875"/>
              <a:ext cx="135731" cy="228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5731" y="142875"/>
              <a:ext cx="333375" cy="228600"/>
            </a:xfrm>
            <a:prstGeom prst="rect">
              <a:avLst/>
            </a:prstGeom>
            <a:solidFill>
              <a:srgbClr val="745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29"/>
          <p:cNvSpPr txBox="1">
            <a:spLocks noChangeArrowheads="1"/>
          </p:cNvSpPr>
          <p:nvPr/>
        </p:nvSpPr>
        <p:spPr bwMode="auto">
          <a:xfrm>
            <a:off x="550466" y="90815"/>
            <a:ext cx="5522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745C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数据的采集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97" y="142875"/>
            <a:ext cx="3166683" cy="6560676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994588" y="1653116"/>
            <a:ext cx="3281533" cy="949690"/>
            <a:chOff x="1506305" y="1241636"/>
            <a:chExt cx="3281533" cy="949690"/>
          </a:xfrm>
        </p:grpSpPr>
        <p:grpSp>
          <p:nvGrpSpPr>
            <p:cNvPr id="36" name="组合 35"/>
            <p:cNvGrpSpPr/>
            <p:nvPr/>
          </p:nvGrpSpPr>
          <p:grpSpPr>
            <a:xfrm>
              <a:off x="1506305" y="1241636"/>
              <a:ext cx="3281533" cy="949690"/>
              <a:chOff x="411501" y="1473574"/>
              <a:chExt cx="3281533" cy="949690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798913" y="1554972"/>
                <a:ext cx="2894121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367434" y="1686809"/>
                <a:ext cx="2047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数据的记录</a:t>
                </a:r>
              </a:p>
            </p:txBody>
          </p:sp>
          <p:sp>
            <p:nvSpPr>
              <p:cNvPr id="40" name="Oval 44"/>
              <p:cNvSpPr/>
              <p:nvPr/>
            </p:nvSpPr>
            <p:spPr>
              <a:xfrm>
                <a:off x="411501" y="1473574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664535" y="1331760"/>
              <a:ext cx="6039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994588" y="3723285"/>
            <a:ext cx="3281533" cy="949690"/>
            <a:chOff x="1506305" y="1241636"/>
            <a:chExt cx="3281533" cy="949690"/>
          </a:xfrm>
        </p:grpSpPr>
        <p:grpSp>
          <p:nvGrpSpPr>
            <p:cNvPr id="42" name="组合 41"/>
            <p:cNvGrpSpPr/>
            <p:nvPr/>
          </p:nvGrpSpPr>
          <p:grpSpPr>
            <a:xfrm>
              <a:off x="1506305" y="1241636"/>
              <a:ext cx="3281533" cy="949690"/>
              <a:chOff x="411501" y="1473574"/>
              <a:chExt cx="3281533" cy="949690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798913" y="1554972"/>
                <a:ext cx="2894121" cy="7980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367434" y="1686809"/>
                <a:ext cx="20473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成长的见证</a:t>
                </a:r>
              </a:p>
            </p:txBody>
          </p:sp>
          <p:sp>
            <p:nvSpPr>
              <p:cNvPr id="49" name="Oval 44"/>
              <p:cNvSpPr/>
              <p:nvPr/>
            </p:nvSpPr>
            <p:spPr>
              <a:xfrm>
                <a:off x="411501" y="1473574"/>
                <a:ext cx="927976" cy="949690"/>
              </a:xfrm>
              <a:prstGeom prst="ellipse">
                <a:avLst/>
              </a:prstGeom>
              <a:solidFill>
                <a:srgbClr val="A28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616478" y="1331760"/>
              <a:ext cx="7001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802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194</Words>
  <Application>Microsoft Office PowerPoint</Application>
  <PresentationFormat>宽屏</PresentationFormat>
  <Paragraphs>79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华文行楷</vt:lpstr>
      <vt:lpstr>宋体</vt:lpstr>
      <vt:lpstr>微软雅黑</vt:lpstr>
      <vt:lpstr>微软雅黑 Light</vt:lpstr>
      <vt:lpstr>幼圆</vt:lpstr>
      <vt:lpstr>Agency FB</vt:lpstr>
      <vt:lpstr>Arial</vt:lpstr>
      <vt:lpstr>Calibri</vt:lpstr>
      <vt:lpstr>Calibri Light</vt:lpstr>
      <vt:lpstr>Microsoft Himalaya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朱陈超</cp:lastModifiedBy>
  <cp:revision>105</cp:revision>
  <dcterms:created xsi:type="dcterms:W3CDTF">2016-03-01T13:02:00Z</dcterms:created>
  <dcterms:modified xsi:type="dcterms:W3CDTF">2017-07-10T04:25:31Z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